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Dosis"/>
      <p:regular r:id="rId24"/>
      <p:bold r:id="rId25"/>
    </p:embeddedFont>
    <p:embeddedFont>
      <p:font typeface="Bebas Neue"/>
      <p:regular r:id="rId26"/>
    </p:embeddedFont>
    <p:embeddedFont>
      <p:font typeface="Pacifico"/>
      <p:regular r:id="rId27"/>
    </p:embeddedFont>
    <p:embeddedFont>
      <p:font typeface="Quicksand"/>
      <p:regular r:id="rId28"/>
      <p:bold r:id="rId29"/>
    </p:embeddedFont>
    <p:embeddedFont>
      <p:font typeface="PT Sans"/>
      <p:regular r:id="rId30"/>
      <p:bold r:id="rId31"/>
      <p:italic r:id="rId32"/>
      <p:boldItalic r:id="rId33"/>
    </p:embeddedFont>
    <p:embeddedFont>
      <p:font typeface="Quicksand Medium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Dosis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ebasNeue-regular.fntdata"/><Relationship Id="rId25" Type="http://schemas.openxmlformats.org/officeDocument/2006/relationships/font" Target="fonts/Dosis-bold.fntdata"/><Relationship Id="rId28" Type="http://schemas.openxmlformats.org/officeDocument/2006/relationships/font" Target="fonts/Quicksand-regular.fntdata"/><Relationship Id="rId27" Type="http://schemas.openxmlformats.org/officeDocument/2006/relationships/font" Target="fonts/Pacific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Quicksan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TSans-bold.fntdata"/><Relationship Id="rId30" Type="http://schemas.openxmlformats.org/officeDocument/2006/relationships/font" Target="fonts/PTSans-regular.fntdata"/><Relationship Id="rId11" Type="http://schemas.openxmlformats.org/officeDocument/2006/relationships/slide" Target="slides/slide7.xml"/><Relationship Id="rId33" Type="http://schemas.openxmlformats.org/officeDocument/2006/relationships/font" Target="fonts/PTSans-boldItalic.fntdata"/><Relationship Id="rId10" Type="http://schemas.openxmlformats.org/officeDocument/2006/relationships/slide" Target="slides/slide6.xml"/><Relationship Id="rId32" Type="http://schemas.openxmlformats.org/officeDocument/2006/relationships/font" Target="fonts/PTSans-italic.fntdata"/><Relationship Id="rId13" Type="http://schemas.openxmlformats.org/officeDocument/2006/relationships/slide" Target="slides/slide9.xml"/><Relationship Id="rId35" Type="http://schemas.openxmlformats.org/officeDocument/2006/relationships/font" Target="fonts/QuicksandMedium-bold.fntdata"/><Relationship Id="rId12" Type="http://schemas.openxmlformats.org/officeDocument/2006/relationships/slide" Target="slides/slide8.xml"/><Relationship Id="rId34" Type="http://schemas.openxmlformats.org/officeDocument/2006/relationships/font" Target="fonts/QuicksandMedium-regular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5e6c61a42a_1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15e6c61a42a_1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5e6c61a42a_1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15e6c61a42a_1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447928a9f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447928a9f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5ec00e2e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5ec00e2e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5ec00e2ec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5ec00e2ec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1411002bcd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1411002bcd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140efe154f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140efe154f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15e6c61a42a_1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15e6c61a42a_1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1411002bcd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1411002bcd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10a7be6e973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10a7be6e973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447928a9f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447928a9f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0a7be6e97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0a7be6e97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5e6c61a42a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5e6c61a42a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5e6c61a42a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5e6c61a42a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5e6c61a42a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15e6c61a42a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5e6c61a42a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5e6c61a42a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5e6c61a42a_1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5e6c61a42a_1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5e6c61a42a_1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5e6c61a42a_1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hyperlink" Target="http://bit.ly/2Tynxth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22301" y="2522175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1073750" y="1108170"/>
            <a:ext cx="6996600" cy="229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466000" y="3804680"/>
            <a:ext cx="42120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>
            <a:off x="6030425" y="2719250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108798" y="1082927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1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2901" y="2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1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09401" y="2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998550" y="1614770"/>
            <a:ext cx="7146900" cy="11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2327550" y="3664780"/>
            <a:ext cx="44889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78" name="Google Shape;78;p11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-5400000">
            <a:off x="5725627" y="1076852"/>
            <a:ext cx="4514273" cy="232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1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095898" y="1076852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3"/>
          <p:cNvPicPr preferRelativeResize="0"/>
          <p:nvPr/>
        </p:nvPicPr>
        <p:blipFill rotWithShape="1">
          <a:blip r:embed="rId2">
            <a:alphaModFix amt="87000"/>
          </a:blip>
          <a:srcRect b="0" l="0" r="34742" t="39375"/>
          <a:stretch/>
        </p:blipFill>
        <p:spPr>
          <a:xfrm flipH="1" rot="10800000">
            <a:off x="7051675" y="3208581"/>
            <a:ext cx="2092324" cy="194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3"/>
          <p:cNvPicPr preferRelativeResize="0"/>
          <p:nvPr/>
        </p:nvPicPr>
        <p:blipFill rotWithShape="1">
          <a:blip r:embed="rId3">
            <a:alphaModFix/>
          </a:blip>
          <a:srcRect b="17105" l="0" r="35542" t="32315"/>
          <a:stretch/>
        </p:blipFill>
        <p:spPr>
          <a:xfrm>
            <a:off x="6030425" y="3664300"/>
            <a:ext cx="3113574" cy="1479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>
            <a:off x="6030425" y="2719250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2">
            <a:alphaModFix amt="87000"/>
          </a:blip>
          <a:srcRect b="0" l="0" r="34742" t="39375"/>
          <a:stretch/>
        </p:blipFill>
        <p:spPr>
          <a:xfrm flipH="1">
            <a:off x="0" y="0"/>
            <a:ext cx="2092324" cy="194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 rotWithShape="1">
          <a:blip r:embed="rId3">
            <a:alphaModFix/>
          </a:blip>
          <a:srcRect b="20590" l="0" r="22002" t="0"/>
          <a:stretch/>
        </p:blipFill>
        <p:spPr>
          <a:xfrm rot="10800000">
            <a:off x="-4077" y="1"/>
            <a:ext cx="3767649" cy="232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 rotWithShape="1">
          <a:blip r:embed="rId3">
            <a:alphaModFix/>
          </a:blip>
          <a:srcRect b="20590" l="0" r="22002" t="0"/>
          <a:stretch/>
        </p:blipFill>
        <p:spPr>
          <a:xfrm rot="10800000">
            <a:off x="-4077" y="1"/>
            <a:ext cx="3767649" cy="232244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/>
          <p:nvPr/>
        </p:nvSpPr>
        <p:spPr>
          <a:xfrm>
            <a:off x="546300" y="1223925"/>
            <a:ext cx="8051400" cy="3513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 txBox="1"/>
          <p:nvPr>
            <p:ph type="title"/>
          </p:nvPr>
        </p:nvSpPr>
        <p:spPr>
          <a:xfrm>
            <a:off x="1897212" y="1833700"/>
            <a:ext cx="24414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897212" y="2183298"/>
            <a:ext cx="24447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2" type="title"/>
          </p:nvPr>
        </p:nvSpPr>
        <p:spPr>
          <a:xfrm>
            <a:off x="1897212" y="3280410"/>
            <a:ext cx="24414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" name="Google Shape;92;p13"/>
          <p:cNvSpPr txBox="1"/>
          <p:nvPr>
            <p:ph idx="3" type="subTitle"/>
          </p:nvPr>
        </p:nvSpPr>
        <p:spPr>
          <a:xfrm>
            <a:off x="1897212" y="3630010"/>
            <a:ext cx="24447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4" type="title"/>
          </p:nvPr>
        </p:nvSpPr>
        <p:spPr>
          <a:xfrm>
            <a:off x="5785050" y="1833700"/>
            <a:ext cx="24414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4" name="Google Shape;94;p13"/>
          <p:cNvSpPr txBox="1"/>
          <p:nvPr>
            <p:ph idx="5" type="subTitle"/>
          </p:nvPr>
        </p:nvSpPr>
        <p:spPr>
          <a:xfrm>
            <a:off x="5785050" y="2183298"/>
            <a:ext cx="24447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hasCustomPrompt="1" idx="6" type="title"/>
          </p:nvPr>
        </p:nvSpPr>
        <p:spPr>
          <a:xfrm>
            <a:off x="963008" y="2025995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hasCustomPrompt="1" idx="7" type="title"/>
          </p:nvPr>
        </p:nvSpPr>
        <p:spPr>
          <a:xfrm>
            <a:off x="4849208" y="2026000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/>
          <p:nvPr>
            <p:ph hasCustomPrompt="1" idx="8" type="title"/>
          </p:nvPr>
        </p:nvSpPr>
        <p:spPr>
          <a:xfrm>
            <a:off x="962996" y="3473788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idx="9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3" type="title"/>
          </p:nvPr>
        </p:nvSpPr>
        <p:spPr>
          <a:xfrm>
            <a:off x="5785050" y="3280410"/>
            <a:ext cx="24414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13"/>
          <p:cNvSpPr txBox="1"/>
          <p:nvPr>
            <p:ph idx="14" type="subTitle"/>
          </p:nvPr>
        </p:nvSpPr>
        <p:spPr>
          <a:xfrm>
            <a:off x="5785050" y="3630010"/>
            <a:ext cx="24447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hasCustomPrompt="1" idx="15" type="title"/>
          </p:nvPr>
        </p:nvSpPr>
        <p:spPr>
          <a:xfrm>
            <a:off x="4849208" y="3464800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4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-12899" y="-12973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 txBox="1"/>
          <p:nvPr>
            <p:ph type="title"/>
          </p:nvPr>
        </p:nvSpPr>
        <p:spPr>
          <a:xfrm>
            <a:off x="2923650" y="3721580"/>
            <a:ext cx="32967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5" name="Google Shape;105;p14"/>
          <p:cNvSpPr txBox="1"/>
          <p:nvPr>
            <p:ph idx="1" type="subTitle"/>
          </p:nvPr>
        </p:nvSpPr>
        <p:spPr>
          <a:xfrm>
            <a:off x="1216500" y="1231520"/>
            <a:ext cx="6711000" cy="22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106" name="Google Shape;106;p14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09401" y="2509202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4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-5400000">
            <a:off x="5725627" y="1725129"/>
            <a:ext cx="4514273" cy="232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4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rot="10800000">
            <a:off x="-12898" y="-12971"/>
            <a:ext cx="3113574" cy="24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2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1" y="2524224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>
            <p:ph type="title"/>
          </p:nvPr>
        </p:nvSpPr>
        <p:spPr>
          <a:xfrm>
            <a:off x="2492384" y="1464075"/>
            <a:ext cx="2814600" cy="14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3" name="Google Shape;113;p15"/>
          <p:cNvSpPr txBox="1"/>
          <p:nvPr>
            <p:ph hasCustomPrompt="1" idx="2" type="title"/>
          </p:nvPr>
        </p:nvSpPr>
        <p:spPr>
          <a:xfrm>
            <a:off x="5609996" y="1724774"/>
            <a:ext cx="914400" cy="9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" name="Google Shape;114;p15"/>
          <p:cNvSpPr txBox="1"/>
          <p:nvPr>
            <p:ph idx="1" type="subTitle"/>
          </p:nvPr>
        </p:nvSpPr>
        <p:spPr>
          <a:xfrm>
            <a:off x="2542200" y="3804680"/>
            <a:ext cx="4059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id="115" name="Google Shape;115;p15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10800000">
            <a:off x="6030425" y="3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5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40152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2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1" y="2524224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10800000">
            <a:off x="6030425" y="3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40152"/>
            <a:ext cx="4514273" cy="2322473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3" name="Google Shape;123;p16"/>
          <p:cNvSpPr/>
          <p:nvPr/>
        </p:nvSpPr>
        <p:spPr>
          <a:xfrm>
            <a:off x="546300" y="1223925"/>
            <a:ext cx="8051400" cy="3513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2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7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0" y="252632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-1430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>
            <a:off x="1" y="2723400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10800000">
            <a:off x="6030425" y="-14297"/>
            <a:ext cx="3113574" cy="24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0" name="Google Shape;130;p17"/>
          <p:cNvSpPr/>
          <p:nvPr/>
        </p:nvSpPr>
        <p:spPr>
          <a:xfrm>
            <a:off x="546300" y="1223925"/>
            <a:ext cx="8051400" cy="3513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5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8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" y="952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11701" y="9525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>
            <p:ph type="title"/>
          </p:nvPr>
        </p:nvSpPr>
        <p:spPr>
          <a:xfrm>
            <a:off x="722376" y="539496"/>
            <a:ext cx="7708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subTitle"/>
          </p:nvPr>
        </p:nvSpPr>
        <p:spPr>
          <a:xfrm>
            <a:off x="2135550" y="3069074"/>
            <a:ext cx="4872900" cy="7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108798" y="1092452"/>
            <a:ext cx="4514273" cy="2322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-5400000">
            <a:off x="5727927" y="1092452"/>
            <a:ext cx="4514273" cy="232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9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1" y="2524224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>
            <p:ph type="title"/>
          </p:nvPr>
        </p:nvSpPr>
        <p:spPr>
          <a:xfrm>
            <a:off x="616063" y="1159375"/>
            <a:ext cx="3881700" cy="19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1" type="subTitle"/>
          </p:nvPr>
        </p:nvSpPr>
        <p:spPr>
          <a:xfrm>
            <a:off x="616063" y="2983624"/>
            <a:ext cx="3886200" cy="100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10800000">
            <a:off x="6030425" y="3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40152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0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09401" y="1297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1" y="2524224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/>
          <p:nvPr>
            <p:ph type="title"/>
          </p:nvPr>
        </p:nvSpPr>
        <p:spPr>
          <a:xfrm>
            <a:off x="713300" y="1336650"/>
            <a:ext cx="3547800" cy="99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9" name="Google Shape;149;p20"/>
          <p:cNvSpPr txBox="1"/>
          <p:nvPr>
            <p:ph idx="1" type="subTitle"/>
          </p:nvPr>
        </p:nvSpPr>
        <p:spPr>
          <a:xfrm>
            <a:off x="713300" y="2391000"/>
            <a:ext cx="3547800" cy="14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id="150" name="Google Shape;150;p20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-5400000">
            <a:off x="5725627" y="1095902"/>
            <a:ext cx="4514273" cy="232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0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40152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-12899" y="252217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0940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type="title"/>
          </p:nvPr>
        </p:nvSpPr>
        <p:spPr>
          <a:xfrm>
            <a:off x="3723166" y="1787770"/>
            <a:ext cx="30330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2515030" y="1724770"/>
            <a:ext cx="914400" cy="9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1216499" y="3695980"/>
            <a:ext cx="6711000" cy="4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>
            <a:off x="-12898" y="2719250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-5400000">
            <a:off x="5725627" y="1082927"/>
            <a:ext cx="4514273" cy="232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1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2901" y="345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09401" y="2509187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>
            <p:ph type="title"/>
          </p:nvPr>
        </p:nvSpPr>
        <p:spPr>
          <a:xfrm>
            <a:off x="4883225" y="1400825"/>
            <a:ext cx="3547200" cy="99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6" name="Google Shape;156;p21"/>
          <p:cNvSpPr txBox="1"/>
          <p:nvPr>
            <p:ph idx="1" type="subTitle"/>
          </p:nvPr>
        </p:nvSpPr>
        <p:spPr>
          <a:xfrm>
            <a:off x="4883225" y="2412767"/>
            <a:ext cx="3547200" cy="142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id="157" name="Google Shape;157;p21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-5400000">
            <a:off x="5725627" y="1725114"/>
            <a:ext cx="4514273" cy="232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095898" y="1086377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2"/>
          <p:cNvPicPr preferRelativeResize="0"/>
          <p:nvPr/>
        </p:nvPicPr>
        <p:blipFill rotWithShape="1">
          <a:blip r:embed="rId2">
            <a:alphaModFix amt="87000"/>
          </a:blip>
          <a:srcRect b="0" l="32691" r="0" t="27478"/>
          <a:stretch/>
        </p:blipFill>
        <p:spPr>
          <a:xfrm flipH="1" rot="10800000">
            <a:off x="1" y="2818375"/>
            <a:ext cx="2158049" cy="232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 rotWithShape="1">
          <a:blip r:embed="rId2">
            <a:alphaModFix amt="87000"/>
          </a:blip>
          <a:srcRect b="0" l="0" r="34742" t="39375"/>
          <a:stretch/>
        </p:blipFill>
        <p:spPr>
          <a:xfrm>
            <a:off x="7051675" y="0"/>
            <a:ext cx="2092324" cy="1943752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>
            <p:ph type="title"/>
          </p:nvPr>
        </p:nvSpPr>
        <p:spPr>
          <a:xfrm>
            <a:off x="996750" y="2909737"/>
            <a:ext cx="2980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3" name="Google Shape;163;p22"/>
          <p:cNvSpPr txBox="1"/>
          <p:nvPr>
            <p:ph idx="2" type="title"/>
          </p:nvPr>
        </p:nvSpPr>
        <p:spPr>
          <a:xfrm>
            <a:off x="5166450" y="2909737"/>
            <a:ext cx="2980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4" name="Google Shape;164;p22"/>
          <p:cNvSpPr txBox="1"/>
          <p:nvPr>
            <p:ph idx="1" type="subTitle"/>
          </p:nvPr>
        </p:nvSpPr>
        <p:spPr>
          <a:xfrm>
            <a:off x="5166150" y="3268000"/>
            <a:ext cx="29814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5" name="Google Shape;165;p22"/>
          <p:cNvSpPr txBox="1"/>
          <p:nvPr>
            <p:ph idx="3" type="subTitle"/>
          </p:nvPr>
        </p:nvSpPr>
        <p:spPr>
          <a:xfrm>
            <a:off x="996750" y="3205367"/>
            <a:ext cx="29808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6" name="Google Shape;166;p22"/>
          <p:cNvSpPr txBox="1"/>
          <p:nvPr>
            <p:ph idx="4" type="title"/>
          </p:nvPr>
        </p:nvSpPr>
        <p:spPr>
          <a:xfrm>
            <a:off x="720000" y="539498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7" name="Google Shape;167;p22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rot="-5400000">
            <a:off x="6375100" y="344650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rot="5400000">
            <a:off x="-344650" y="2374600"/>
            <a:ext cx="3113574" cy="24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4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3"/>
          <p:cNvPicPr preferRelativeResize="0"/>
          <p:nvPr/>
        </p:nvPicPr>
        <p:blipFill rotWithShape="1">
          <a:blip r:embed="rId2">
            <a:alphaModFix amt="87000"/>
          </a:blip>
          <a:srcRect b="0" l="32691" r="0" t="27478"/>
          <a:stretch/>
        </p:blipFill>
        <p:spPr>
          <a:xfrm>
            <a:off x="1" y="-1"/>
            <a:ext cx="2158049" cy="232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5400000">
            <a:off x="-344650" y="344650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/>
          <p:cNvPicPr preferRelativeResize="0"/>
          <p:nvPr/>
        </p:nvPicPr>
        <p:blipFill rotWithShape="1">
          <a:blip r:embed="rId2">
            <a:alphaModFix amt="87000"/>
          </a:blip>
          <a:srcRect b="0" l="0" r="34742" t="39375"/>
          <a:stretch/>
        </p:blipFill>
        <p:spPr>
          <a:xfrm flipH="1" rot="10800000">
            <a:off x="7051675" y="3199748"/>
            <a:ext cx="2092324" cy="194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-5400000">
            <a:off x="6375100" y="2374600"/>
            <a:ext cx="3113574" cy="24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/>
          <p:nvPr/>
        </p:nvSpPr>
        <p:spPr>
          <a:xfrm>
            <a:off x="546300" y="1223925"/>
            <a:ext cx="8051400" cy="3513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3"/>
          <p:cNvSpPr txBox="1"/>
          <p:nvPr>
            <p:ph idx="1" type="body"/>
          </p:nvPr>
        </p:nvSpPr>
        <p:spPr>
          <a:xfrm>
            <a:off x="794950" y="1908175"/>
            <a:ext cx="3749400" cy="25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176" name="Google Shape;176;p23"/>
          <p:cNvSpPr txBox="1"/>
          <p:nvPr>
            <p:ph idx="2" type="body"/>
          </p:nvPr>
        </p:nvSpPr>
        <p:spPr>
          <a:xfrm>
            <a:off x="4599650" y="1908175"/>
            <a:ext cx="3749400" cy="25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9pPr>
          </a:lstStyle>
          <a:p/>
        </p:txBody>
      </p:sp>
      <p:sp>
        <p:nvSpPr>
          <p:cNvPr id="177" name="Google Shape;177;p23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8" name="Google Shape;178;p23"/>
          <p:cNvSpPr txBox="1"/>
          <p:nvPr>
            <p:ph idx="3" type="subTitle"/>
          </p:nvPr>
        </p:nvSpPr>
        <p:spPr>
          <a:xfrm>
            <a:off x="720000" y="1243575"/>
            <a:ext cx="7704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0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4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4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1" y="2524224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4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3" name="Google Shape;183;p24"/>
          <p:cNvSpPr txBox="1"/>
          <p:nvPr>
            <p:ph idx="1" type="subTitle"/>
          </p:nvPr>
        </p:nvSpPr>
        <p:spPr>
          <a:xfrm>
            <a:off x="1663800" y="3311153"/>
            <a:ext cx="1792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500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2" type="subTitle"/>
          </p:nvPr>
        </p:nvSpPr>
        <p:spPr>
          <a:xfrm>
            <a:off x="1662600" y="3662988"/>
            <a:ext cx="17946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85" name="Google Shape;185;p24"/>
          <p:cNvSpPr txBox="1"/>
          <p:nvPr>
            <p:ph idx="3" type="subTitle"/>
          </p:nvPr>
        </p:nvSpPr>
        <p:spPr>
          <a:xfrm>
            <a:off x="5775913" y="3311153"/>
            <a:ext cx="1792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cifico"/>
              <a:buNone/>
              <a:defRPr sz="2500"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Pacifico"/>
              <a:buNone/>
              <a:defRPr>
                <a:latin typeface="Pacifico"/>
                <a:ea typeface="Pacifico"/>
                <a:cs typeface="Pacifico"/>
                <a:sym typeface="Pacifico"/>
              </a:defRPr>
            </a:lvl9pPr>
          </a:lstStyle>
          <a:p/>
        </p:txBody>
      </p:sp>
      <p:sp>
        <p:nvSpPr>
          <p:cNvPr id="186" name="Google Shape;186;p24"/>
          <p:cNvSpPr txBox="1"/>
          <p:nvPr>
            <p:ph idx="4" type="subTitle"/>
          </p:nvPr>
        </p:nvSpPr>
        <p:spPr>
          <a:xfrm>
            <a:off x="5774713" y="3662988"/>
            <a:ext cx="17946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87" name="Google Shape;187;p24"/>
          <p:cNvSpPr txBox="1"/>
          <p:nvPr>
            <p:ph idx="5" type="subTitle"/>
          </p:nvPr>
        </p:nvSpPr>
        <p:spPr>
          <a:xfrm>
            <a:off x="720000" y="1224788"/>
            <a:ext cx="7704000" cy="5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id="188" name="Google Shape;188;p24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40152"/>
            <a:ext cx="4514273" cy="2322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rot="-5400000">
            <a:off x="6420949" y="344653"/>
            <a:ext cx="3113574" cy="24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5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5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757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5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10800000">
            <a:off x="6030425" y="4625"/>
            <a:ext cx="3113574" cy="24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5"/>
          <p:cNvSpPr txBox="1"/>
          <p:nvPr>
            <p:ph type="title"/>
          </p:nvPr>
        </p:nvSpPr>
        <p:spPr>
          <a:xfrm>
            <a:off x="830700" y="2845689"/>
            <a:ext cx="2017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5" name="Google Shape;195;p25"/>
          <p:cNvSpPr txBox="1"/>
          <p:nvPr>
            <p:ph idx="1" type="subTitle"/>
          </p:nvPr>
        </p:nvSpPr>
        <p:spPr>
          <a:xfrm>
            <a:off x="830700" y="3202305"/>
            <a:ext cx="20172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6" name="Google Shape;196;p25"/>
          <p:cNvSpPr txBox="1"/>
          <p:nvPr>
            <p:ph idx="2" type="title"/>
          </p:nvPr>
        </p:nvSpPr>
        <p:spPr>
          <a:xfrm>
            <a:off x="3563397" y="2845689"/>
            <a:ext cx="2017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7" name="Google Shape;197;p25"/>
          <p:cNvSpPr txBox="1"/>
          <p:nvPr>
            <p:ph idx="3" type="subTitle"/>
          </p:nvPr>
        </p:nvSpPr>
        <p:spPr>
          <a:xfrm>
            <a:off x="3563397" y="3202305"/>
            <a:ext cx="20172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8" name="Google Shape;198;p25"/>
          <p:cNvSpPr txBox="1"/>
          <p:nvPr>
            <p:ph idx="4" type="title"/>
          </p:nvPr>
        </p:nvSpPr>
        <p:spPr>
          <a:xfrm>
            <a:off x="6296094" y="2845689"/>
            <a:ext cx="2017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9" name="Google Shape;199;p25"/>
          <p:cNvSpPr txBox="1"/>
          <p:nvPr>
            <p:ph idx="5" type="subTitle"/>
          </p:nvPr>
        </p:nvSpPr>
        <p:spPr>
          <a:xfrm>
            <a:off x="6296094" y="3202305"/>
            <a:ext cx="20172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00" name="Google Shape;200;p25"/>
          <p:cNvSpPr txBox="1"/>
          <p:nvPr>
            <p:ph idx="6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1" name="Google Shape;201;p25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108798" y="1082927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6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-5424" y="252217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6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22301" y="2522175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6"/>
          <p:cNvSpPr txBox="1"/>
          <p:nvPr>
            <p:ph type="title"/>
          </p:nvPr>
        </p:nvSpPr>
        <p:spPr>
          <a:xfrm>
            <a:off x="2052630" y="1786557"/>
            <a:ext cx="20859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6" name="Google Shape;206;p26"/>
          <p:cNvSpPr txBox="1"/>
          <p:nvPr>
            <p:ph idx="1" type="subTitle"/>
          </p:nvPr>
        </p:nvSpPr>
        <p:spPr>
          <a:xfrm>
            <a:off x="2052630" y="2068276"/>
            <a:ext cx="2082900" cy="665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07" name="Google Shape;207;p26"/>
          <p:cNvSpPr txBox="1"/>
          <p:nvPr>
            <p:ph idx="2" type="title"/>
          </p:nvPr>
        </p:nvSpPr>
        <p:spPr>
          <a:xfrm>
            <a:off x="6137327" y="1786545"/>
            <a:ext cx="20847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8" name="Google Shape;208;p26"/>
          <p:cNvSpPr txBox="1"/>
          <p:nvPr>
            <p:ph idx="3" type="subTitle"/>
          </p:nvPr>
        </p:nvSpPr>
        <p:spPr>
          <a:xfrm>
            <a:off x="6137327" y="2068266"/>
            <a:ext cx="2081700" cy="665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09" name="Google Shape;209;p26"/>
          <p:cNvSpPr txBox="1"/>
          <p:nvPr>
            <p:ph idx="4" type="title"/>
          </p:nvPr>
        </p:nvSpPr>
        <p:spPr>
          <a:xfrm>
            <a:off x="2052630" y="3234355"/>
            <a:ext cx="20829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0" name="Google Shape;210;p26"/>
          <p:cNvSpPr txBox="1"/>
          <p:nvPr>
            <p:ph idx="5" type="subTitle"/>
          </p:nvPr>
        </p:nvSpPr>
        <p:spPr>
          <a:xfrm>
            <a:off x="2052630" y="3516086"/>
            <a:ext cx="2082900" cy="665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11" name="Google Shape;211;p26"/>
          <p:cNvSpPr txBox="1"/>
          <p:nvPr>
            <p:ph idx="6" type="title"/>
          </p:nvPr>
        </p:nvSpPr>
        <p:spPr>
          <a:xfrm>
            <a:off x="6137327" y="3234353"/>
            <a:ext cx="20817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2" name="Google Shape;212;p26"/>
          <p:cNvSpPr txBox="1"/>
          <p:nvPr>
            <p:ph idx="7" type="subTitle"/>
          </p:nvPr>
        </p:nvSpPr>
        <p:spPr>
          <a:xfrm>
            <a:off x="6137327" y="3516086"/>
            <a:ext cx="2081700" cy="665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13" name="Google Shape;213;p26"/>
          <p:cNvSpPr txBox="1"/>
          <p:nvPr>
            <p:ph idx="8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14" name="Google Shape;214;p26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>
            <a:off x="0" y="2715525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6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-5400000">
            <a:off x="5727152" y="1725127"/>
            <a:ext cx="4514273" cy="232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7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7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22301" y="252217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7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108798" y="1082927"/>
            <a:ext cx="4514273" cy="2322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7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>
            <a:off x="6030425" y="2719250"/>
            <a:ext cx="3113574" cy="24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/>
          <p:nvPr/>
        </p:nvSpPr>
        <p:spPr>
          <a:xfrm>
            <a:off x="546300" y="1223925"/>
            <a:ext cx="8051400" cy="3513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7"/>
          <p:cNvSpPr txBox="1"/>
          <p:nvPr>
            <p:ph type="title"/>
          </p:nvPr>
        </p:nvSpPr>
        <p:spPr>
          <a:xfrm>
            <a:off x="716075" y="1955327"/>
            <a:ext cx="21489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3" name="Google Shape;223;p27"/>
          <p:cNvSpPr txBox="1"/>
          <p:nvPr>
            <p:ph idx="1" type="subTitle"/>
          </p:nvPr>
        </p:nvSpPr>
        <p:spPr>
          <a:xfrm>
            <a:off x="715775" y="2313248"/>
            <a:ext cx="21495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24" name="Google Shape;224;p27"/>
          <p:cNvSpPr txBox="1"/>
          <p:nvPr>
            <p:ph idx="2" type="title"/>
          </p:nvPr>
        </p:nvSpPr>
        <p:spPr>
          <a:xfrm>
            <a:off x="3497550" y="1955327"/>
            <a:ext cx="21489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5" name="Google Shape;225;p27"/>
          <p:cNvSpPr txBox="1"/>
          <p:nvPr>
            <p:ph idx="3" type="subTitle"/>
          </p:nvPr>
        </p:nvSpPr>
        <p:spPr>
          <a:xfrm>
            <a:off x="3497250" y="2313248"/>
            <a:ext cx="21495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26" name="Google Shape;226;p27"/>
          <p:cNvSpPr txBox="1"/>
          <p:nvPr>
            <p:ph idx="4" type="title"/>
          </p:nvPr>
        </p:nvSpPr>
        <p:spPr>
          <a:xfrm>
            <a:off x="716075" y="3694598"/>
            <a:ext cx="21489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7" name="Google Shape;227;p27"/>
          <p:cNvSpPr txBox="1"/>
          <p:nvPr>
            <p:ph idx="5" type="subTitle"/>
          </p:nvPr>
        </p:nvSpPr>
        <p:spPr>
          <a:xfrm>
            <a:off x="715775" y="4052524"/>
            <a:ext cx="21495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28" name="Google Shape;228;p27"/>
          <p:cNvSpPr txBox="1"/>
          <p:nvPr>
            <p:ph idx="6" type="title"/>
          </p:nvPr>
        </p:nvSpPr>
        <p:spPr>
          <a:xfrm>
            <a:off x="3497550" y="3694598"/>
            <a:ext cx="21489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9" name="Google Shape;229;p27"/>
          <p:cNvSpPr txBox="1"/>
          <p:nvPr>
            <p:ph idx="7" type="subTitle"/>
          </p:nvPr>
        </p:nvSpPr>
        <p:spPr>
          <a:xfrm>
            <a:off x="3497250" y="4052524"/>
            <a:ext cx="21495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30" name="Google Shape;230;p27"/>
          <p:cNvSpPr txBox="1"/>
          <p:nvPr>
            <p:ph idx="8" type="title"/>
          </p:nvPr>
        </p:nvSpPr>
        <p:spPr>
          <a:xfrm>
            <a:off x="6280438" y="1955327"/>
            <a:ext cx="21468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1" name="Google Shape;231;p27"/>
          <p:cNvSpPr txBox="1"/>
          <p:nvPr>
            <p:ph idx="9" type="subTitle"/>
          </p:nvPr>
        </p:nvSpPr>
        <p:spPr>
          <a:xfrm>
            <a:off x="6279088" y="2313248"/>
            <a:ext cx="21495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32" name="Google Shape;232;p27"/>
          <p:cNvSpPr txBox="1"/>
          <p:nvPr>
            <p:ph idx="13" type="title"/>
          </p:nvPr>
        </p:nvSpPr>
        <p:spPr>
          <a:xfrm>
            <a:off x="6279388" y="3694598"/>
            <a:ext cx="2148900" cy="36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3" name="Google Shape;233;p27"/>
          <p:cNvSpPr txBox="1"/>
          <p:nvPr>
            <p:ph idx="14" type="subTitle"/>
          </p:nvPr>
        </p:nvSpPr>
        <p:spPr>
          <a:xfrm>
            <a:off x="6279088" y="4052524"/>
            <a:ext cx="2149500" cy="48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34" name="Google Shape;234;p27"/>
          <p:cNvSpPr txBox="1"/>
          <p:nvPr>
            <p:ph idx="15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8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1" y="2518148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22301" y="2518148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8"/>
          <p:cNvSpPr txBox="1"/>
          <p:nvPr>
            <p:ph hasCustomPrompt="1" type="title"/>
          </p:nvPr>
        </p:nvSpPr>
        <p:spPr>
          <a:xfrm>
            <a:off x="935230" y="1016992"/>
            <a:ext cx="33402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9" name="Google Shape;239;p28"/>
          <p:cNvSpPr txBox="1"/>
          <p:nvPr>
            <p:ph idx="1" type="subTitle"/>
          </p:nvPr>
        </p:nvSpPr>
        <p:spPr>
          <a:xfrm>
            <a:off x="935225" y="1656163"/>
            <a:ext cx="3340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40" name="Google Shape;240;p28"/>
          <p:cNvSpPr txBox="1"/>
          <p:nvPr>
            <p:ph hasCustomPrompt="1" idx="2" type="title"/>
          </p:nvPr>
        </p:nvSpPr>
        <p:spPr>
          <a:xfrm>
            <a:off x="4869920" y="1017004"/>
            <a:ext cx="33375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1" name="Google Shape;241;p28"/>
          <p:cNvSpPr txBox="1"/>
          <p:nvPr>
            <p:ph idx="3" type="subTitle"/>
          </p:nvPr>
        </p:nvSpPr>
        <p:spPr>
          <a:xfrm>
            <a:off x="4868575" y="1656163"/>
            <a:ext cx="3340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42" name="Google Shape;242;p28"/>
          <p:cNvSpPr txBox="1"/>
          <p:nvPr>
            <p:ph hasCustomPrompt="1" idx="4" type="title"/>
          </p:nvPr>
        </p:nvSpPr>
        <p:spPr>
          <a:xfrm>
            <a:off x="2430600" y="3115200"/>
            <a:ext cx="42744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3" name="Google Shape;243;p28"/>
          <p:cNvSpPr txBox="1"/>
          <p:nvPr>
            <p:ph idx="5" type="subTitle"/>
          </p:nvPr>
        </p:nvSpPr>
        <p:spPr>
          <a:xfrm>
            <a:off x="2434800" y="3758441"/>
            <a:ext cx="4274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pic>
        <p:nvPicPr>
          <p:cNvPr id="244" name="Google Shape;244;p28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21102"/>
            <a:ext cx="4514273" cy="2322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8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>
            <a:off x="6030425" y="2715225"/>
            <a:ext cx="3113574" cy="24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9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" y="952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9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108798" y="1092452"/>
            <a:ext cx="4514273" cy="2322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9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10800000">
            <a:off x="6030425" y="3"/>
            <a:ext cx="3113574" cy="24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9"/>
          <p:cNvSpPr txBox="1"/>
          <p:nvPr>
            <p:ph type="title"/>
          </p:nvPr>
        </p:nvSpPr>
        <p:spPr>
          <a:xfrm>
            <a:off x="713261" y="3210698"/>
            <a:ext cx="230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2" name="Google Shape;252;p29"/>
          <p:cNvSpPr txBox="1"/>
          <p:nvPr>
            <p:ph idx="1" type="subTitle"/>
          </p:nvPr>
        </p:nvSpPr>
        <p:spPr>
          <a:xfrm>
            <a:off x="713261" y="3567095"/>
            <a:ext cx="2305500" cy="68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53" name="Google Shape;253;p29"/>
          <p:cNvSpPr txBox="1"/>
          <p:nvPr>
            <p:ph idx="2" type="title"/>
          </p:nvPr>
        </p:nvSpPr>
        <p:spPr>
          <a:xfrm>
            <a:off x="3418731" y="3210698"/>
            <a:ext cx="230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4" name="Google Shape;254;p29"/>
          <p:cNvSpPr txBox="1"/>
          <p:nvPr>
            <p:ph idx="3" type="subTitle"/>
          </p:nvPr>
        </p:nvSpPr>
        <p:spPr>
          <a:xfrm>
            <a:off x="3418731" y="3567095"/>
            <a:ext cx="2305500" cy="68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55" name="Google Shape;255;p29"/>
          <p:cNvSpPr txBox="1"/>
          <p:nvPr>
            <p:ph idx="4" type="title"/>
          </p:nvPr>
        </p:nvSpPr>
        <p:spPr>
          <a:xfrm>
            <a:off x="6125239" y="3210698"/>
            <a:ext cx="2305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b="0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6" name="Google Shape;256;p29"/>
          <p:cNvSpPr txBox="1"/>
          <p:nvPr>
            <p:ph idx="5" type="subTitle"/>
          </p:nvPr>
        </p:nvSpPr>
        <p:spPr>
          <a:xfrm>
            <a:off x="6125239" y="3567095"/>
            <a:ext cx="2305500" cy="68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57" name="Google Shape;257;p29"/>
          <p:cNvSpPr txBox="1"/>
          <p:nvPr>
            <p:ph hasCustomPrompt="1" idx="6" type="title"/>
          </p:nvPr>
        </p:nvSpPr>
        <p:spPr>
          <a:xfrm>
            <a:off x="1404611" y="1697801"/>
            <a:ext cx="922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8" name="Google Shape;258;p29"/>
          <p:cNvSpPr txBox="1"/>
          <p:nvPr>
            <p:ph hasCustomPrompt="1" idx="7" type="title"/>
          </p:nvPr>
        </p:nvSpPr>
        <p:spPr>
          <a:xfrm>
            <a:off x="4110081" y="1697801"/>
            <a:ext cx="922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9" name="Google Shape;259;p29"/>
          <p:cNvSpPr txBox="1"/>
          <p:nvPr>
            <p:ph hasCustomPrompt="1" idx="8" type="title"/>
          </p:nvPr>
        </p:nvSpPr>
        <p:spPr>
          <a:xfrm>
            <a:off x="6816589" y="1697801"/>
            <a:ext cx="922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0" name="Google Shape;260;p29"/>
          <p:cNvSpPr txBox="1"/>
          <p:nvPr>
            <p:ph idx="9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0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1" y="2524224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0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40152"/>
            <a:ext cx="4514273" cy="2322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0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09401" y="12975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0"/>
          <p:cNvSpPr/>
          <p:nvPr/>
        </p:nvSpPr>
        <p:spPr>
          <a:xfrm>
            <a:off x="1669200" y="539500"/>
            <a:ext cx="5805600" cy="3391200"/>
          </a:xfrm>
          <a:prstGeom prst="roundRect">
            <a:avLst>
              <a:gd fmla="val 6914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6" name="Google Shape;266;p30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-5400000">
            <a:off x="5725627" y="1095902"/>
            <a:ext cx="4514273" cy="2322474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0"/>
          <p:cNvSpPr txBox="1"/>
          <p:nvPr>
            <p:ph type="title"/>
          </p:nvPr>
        </p:nvSpPr>
        <p:spPr>
          <a:xfrm>
            <a:off x="2276963" y="678112"/>
            <a:ext cx="4294800" cy="8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8" name="Google Shape;268;p30"/>
          <p:cNvSpPr txBox="1"/>
          <p:nvPr>
            <p:ph idx="1" type="subTitle"/>
          </p:nvPr>
        </p:nvSpPr>
        <p:spPr>
          <a:xfrm>
            <a:off x="2707013" y="1689775"/>
            <a:ext cx="3434700" cy="10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69" name="Google Shape;269;p30"/>
          <p:cNvSpPr txBox="1"/>
          <p:nvPr/>
        </p:nvSpPr>
        <p:spPr>
          <a:xfrm>
            <a:off x="2364713" y="2972000"/>
            <a:ext cx="41193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CREDITS: This presentation template was created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, including icons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, and infographics &amp; images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 amt="87000"/>
          </a:blip>
          <a:srcRect b="0" l="0" r="34742" t="39375"/>
          <a:stretch/>
        </p:blipFill>
        <p:spPr>
          <a:xfrm rot="10800000">
            <a:off x="0" y="3199750"/>
            <a:ext cx="2092324" cy="194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 rotWithShape="1">
          <a:blip r:embed="rId3">
            <a:alphaModFix/>
          </a:blip>
          <a:srcRect b="19826" l="0" r="42419" t="0"/>
          <a:stretch/>
        </p:blipFill>
        <p:spPr>
          <a:xfrm flipH="1">
            <a:off x="-2" y="2798725"/>
            <a:ext cx="2781327" cy="234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4"/>
          <p:cNvPicPr preferRelativeResize="0"/>
          <p:nvPr/>
        </p:nvPicPr>
        <p:blipFill rotWithShape="1">
          <a:blip r:embed="rId2">
            <a:alphaModFix amt="87000"/>
          </a:blip>
          <a:srcRect b="0" l="0" r="34742" t="39375"/>
          <a:stretch/>
        </p:blipFill>
        <p:spPr>
          <a:xfrm>
            <a:off x="7051675" y="0"/>
            <a:ext cx="2092324" cy="194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 rotWithShape="1">
          <a:blip r:embed="rId3">
            <a:alphaModFix/>
          </a:blip>
          <a:srcRect b="20590" l="0" r="27525" t="0"/>
          <a:stretch/>
        </p:blipFill>
        <p:spPr>
          <a:xfrm rot="-5400000">
            <a:off x="6227261" y="576112"/>
            <a:ext cx="3500652" cy="232247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/>
          <p:nvPr/>
        </p:nvSpPr>
        <p:spPr>
          <a:xfrm>
            <a:off x="546300" y="1223917"/>
            <a:ext cx="8051400" cy="35934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0000" y="1223925"/>
            <a:ext cx="7704000" cy="3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 sz="11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3pPr>
            <a:lvl4pPr indent="-330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4pPr>
            <a:lvl5pPr indent="-330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5pPr>
            <a:lvl6pPr indent="-330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6pPr>
            <a:lvl7pPr indent="-330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7pPr>
            <a:lvl8pPr indent="-330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8pPr>
            <a:lvl9pPr indent="-330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1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1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22301" y="252217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1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>
            <a:off x="6030425" y="2719250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1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108798" y="1082927"/>
            <a:ext cx="4514273" cy="2322473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1"/>
          <p:cNvSpPr/>
          <p:nvPr/>
        </p:nvSpPr>
        <p:spPr>
          <a:xfrm>
            <a:off x="546300" y="775050"/>
            <a:ext cx="8051400" cy="35934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32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1" y="2528252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2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6077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2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10800000">
            <a:off x="6030425" y="6079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2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44179"/>
            <a:ext cx="4514273" cy="2322473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2"/>
          <p:cNvSpPr/>
          <p:nvPr/>
        </p:nvSpPr>
        <p:spPr>
          <a:xfrm>
            <a:off x="546300" y="775050"/>
            <a:ext cx="8051400" cy="35934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10800000">
            <a:off x="6030425" y="3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5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2901" y="-6075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 txBox="1"/>
          <p:nvPr>
            <p:ph type="title"/>
          </p:nvPr>
        </p:nvSpPr>
        <p:spPr>
          <a:xfrm>
            <a:off x="1366500" y="3501475"/>
            <a:ext cx="2241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title"/>
          </p:nvPr>
        </p:nvSpPr>
        <p:spPr>
          <a:xfrm>
            <a:off x="5536200" y="3501475"/>
            <a:ext cx="2241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5536200" y="3870375"/>
            <a:ext cx="22413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1366500" y="3870375"/>
            <a:ext cx="22413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" name="Google Shape;39;p5"/>
          <p:cNvSpPr txBox="1"/>
          <p:nvPr>
            <p:ph idx="4"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095898" y="1076852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6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09401" y="2524224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-5400000">
            <a:off x="5725627" y="1740152"/>
            <a:ext cx="4514273" cy="232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6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-3374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/>
          <p:nvPr/>
        </p:nvSpPr>
        <p:spPr>
          <a:xfrm>
            <a:off x="546300" y="1223925"/>
            <a:ext cx="8051400" cy="3513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" name="Google Shape;46;p6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rot="10800000">
            <a:off x="-12898" y="3"/>
            <a:ext cx="3113574" cy="24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6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7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-12899" y="252217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30627"/>
            <a:ext cx="4514273" cy="2322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22301" y="252217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3">
            <a:alphaModFix/>
          </a:blip>
          <a:srcRect b="17107" l="0" r="35542" t="23471"/>
          <a:stretch/>
        </p:blipFill>
        <p:spPr>
          <a:xfrm>
            <a:off x="6030425" y="3405625"/>
            <a:ext cx="3113574" cy="173787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/>
          <p:nvPr/>
        </p:nvSpPr>
        <p:spPr>
          <a:xfrm>
            <a:off x="546300" y="1223925"/>
            <a:ext cx="8051400" cy="3513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2028300" y="1937375"/>
            <a:ext cx="5087400" cy="209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2385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○"/>
              <a:defRPr/>
            </a:lvl5pPr>
            <a:lvl6pPr indent="-32385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6pPr>
            <a:lvl7pPr indent="-31115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2385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Nunito Light"/>
              <a:buChar char="■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8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rot="10800000">
            <a:off x="1" y="2509202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8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>
            <a:off x="6322301" y="-12973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8"/>
          <p:cNvSpPr txBox="1"/>
          <p:nvPr>
            <p:ph type="title"/>
          </p:nvPr>
        </p:nvSpPr>
        <p:spPr>
          <a:xfrm>
            <a:off x="1414650" y="1202250"/>
            <a:ext cx="6314700" cy="273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60" name="Google Shape;60;p8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 flipH="1" rot="10800000">
            <a:off x="6030425" y="-12971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rot="5400000">
            <a:off x="-1108798" y="1725129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9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 rot="10800000">
            <a:off x="6322301" y="2522175"/>
            <a:ext cx="2821699" cy="2621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 rotWithShape="1">
          <a:blip r:embed="rId2">
            <a:alphaModFix amt="79000"/>
          </a:blip>
          <a:srcRect b="0" l="0" r="34742" t="39375"/>
          <a:stretch/>
        </p:blipFill>
        <p:spPr>
          <a:xfrm flipH="1">
            <a:off x="1" y="0"/>
            <a:ext cx="2821699" cy="2621327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>
            <p:ph type="title"/>
          </p:nvPr>
        </p:nvSpPr>
        <p:spPr>
          <a:xfrm>
            <a:off x="1823550" y="925375"/>
            <a:ext cx="5496900" cy="6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" type="subTitle"/>
          </p:nvPr>
        </p:nvSpPr>
        <p:spPr>
          <a:xfrm>
            <a:off x="1823625" y="2396075"/>
            <a:ext cx="5496900" cy="113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id="67" name="Google Shape;67;p9"/>
          <p:cNvPicPr preferRelativeResize="0"/>
          <p:nvPr/>
        </p:nvPicPr>
        <p:blipFill rotWithShape="1">
          <a:blip r:embed="rId3">
            <a:alphaModFix/>
          </a:blip>
          <a:srcRect b="20590" l="0" r="6542" t="0"/>
          <a:stretch/>
        </p:blipFill>
        <p:spPr>
          <a:xfrm flipH="1" rot="5400000">
            <a:off x="-1108798" y="1082927"/>
            <a:ext cx="4514273" cy="2322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 rotWithShape="1">
          <a:blip r:embed="rId3">
            <a:alphaModFix/>
          </a:blip>
          <a:srcRect b="17108" l="0" r="35542" t="0"/>
          <a:stretch/>
        </p:blipFill>
        <p:spPr>
          <a:xfrm>
            <a:off x="6030425" y="2719250"/>
            <a:ext cx="3113574" cy="24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type="title"/>
          </p:nvPr>
        </p:nvSpPr>
        <p:spPr>
          <a:xfrm>
            <a:off x="4476100" y="539500"/>
            <a:ext cx="3954900" cy="13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71" name="Google Shape;71;p10"/>
          <p:cNvPicPr preferRelativeResize="0"/>
          <p:nvPr/>
        </p:nvPicPr>
        <p:blipFill rotWithShape="1">
          <a:blip r:embed="rId2">
            <a:alphaModFix/>
          </a:blip>
          <a:srcRect b="17108" l="0" r="35542" t="0"/>
          <a:stretch/>
        </p:blipFill>
        <p:spPr>
          <a:xfrm>
            <a:off x="6030425" y="2728775"/>
            <a:ext cx="3113574" cy="242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0"/>
          <p:cNvPicPr preferRelativeResize="0"/>
          <p:nvPr/>
        </p:nvPicPr>
        <p:blipFill rotWithShape="1">
          <a:blip r:embed="rId2">
            <a:alphaModFix/>
          </a:blip>
          <a:srcRect b="20590" l="0" r="6542" t="0"/>
          <a:stretch/>
        </p:blipFill>
        <p:spPr>
          <a:xfrm flipH="1" rot="5400000">
            <a:off x="-1108798" y="1082927"/>
            <a:ext cx="4514273" cy="2322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7750" y="539496"/>
            <a:ext cx="7708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Dosis"/>
              <a:buNone/>
              <a:defRPr b="1" sz="3500">
                <a:solidFill>
                  <a:schemeClr val="dk2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●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indent="-3238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○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indent="-3238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■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indent="-3238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●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indent="-3238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○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indent="-3238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■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indent="-3238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●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indent="-3238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○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indent="-3238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icksand Medium"/>
              <a:buChar char="■"/>
              <a:defRPr sz="1500">
                <a:solidFill>
                  <a:schemeClr val="l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7.gif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5.png"/><Relationship Id="rId7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7.gif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7.gif"/><Relationship Id="rId4" Type="http://schemas.openxmlformats.org/officeDocument/2006/relationships/image" Target="../media/image23.png"/><Relationship Id="rId5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7.gif"/><Relationship Id="rId4" Type="http://schemas.openxmlformats.org/officeDocument/2006/relationships/image" Target="../media/image26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30.png"/><Relationship Id="rId8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7.gif"/><Relationship Id="rId4" Type="http://schemas.openxmlformats.org/officeDocument/2006/relationships/image" Target="../media/image33.png"/><Relationship Id="rId5" Type="http://schemas.openxmlformats.org/officeDocument/2006/relationships/image" Target="../media/image3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7.gif"/><Relationship Id="rId4" Type="http://schemas.openxmlformats.org/officeDocument/2006/relationships/image" Target="../media/image3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7.gif"/><Relationship Id="rId4" Type="http://schemas.openxmlformats.org/officeDocument/2006/relationships/image" Target="../media/image34.png"/><Relationship Id="rId5" Type="http://schemas.openxmlformats.org/officeDocument/2006/relationships/image" Target="../media/image3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7.gif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7.gif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3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7.gif"/><Relationship Id="rId4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7.gif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7.png"/><Relationship Id="rId7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7.gif"/><Relationship Id="rId4" Type="http://schemas.openxmlformats.org/officeDocument/2006/relationships/image" Target="../media/image16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7.gif"/><Relationship Id="rId4" Type="http://schemas.openxmlformats.org/officeDocument/2006/relationships/image" Target="../media/image18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3"/>
          <p:cNvSpPr/>
          <p:nvPr/>
        </p:nvSpPr>
        <p:spPr>
          <a:xfrm>
            <a:off x="1216450" y="1146326"/>
            <a:ext cx="6711000" cy="2850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3"/>
          <p:cNvSpPr txBox="1"/>
          <p:nvPr>
            <p:ph type="ctrTitle"/>
          </p:nvPr>
        </p:nvSpPr>
        <p:spPr>
          <a:xfrm>
            <a:off x="1216500" y="1354800"/>
            <a:ext cx="6711000" cy="243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COMPUTER SCIENCE  COURSE</a:t>
            </a:r>
            <a:endParaRPr sz="30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300">
                <a:latin typeface="Verdana"/>
                <a:ea typeface="Verdana"/>
                <a:cs typeface="Verdana"/>
                <a:sym typeface="Verdana"/>
              </a:rPr>
              <a:t>Capacitação da</a:t>
            </a:r>
            <a:r>
              <a:rPr b="0" lang="en" sz="4300"/>
              <a:t> </a:t>
            </a:r>
            <a:r>
              <a:rPr b="0" lang="en" sz="6000"/>
              <a:t>               </a:t>
            </a:r>
            <a:endParaRPr b="0" sz="6000"/>
          </a:p>
        </p:txBody>
      </p:sp>
      <p:pic>
        <p:nvPicPr>
          <p:cNvPr id="288" name="Google Shape;288;p33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>
            <a:off x="5673729" y="2428425"/>
            <a:ext cx="2061891" cy="1016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9" name="Google Shape;289;p33"/>
          <p:cNvGrpSpPr/>
          <p:nvPr/>
        </p:nvGrpSpPr>
        <p:grpSpPr>
          <a:xfrm>
            <a:off x="453551" y="4306716"/>
            <a:ext cx="594289" cy="636740"/>
            <a:chOff x="6003887" y="2446998"/>
            <a:chExt cx="298743" cy="295416"/>
          </a:xfrm>
        </p:grpSpPr>
        <p:sp>
          <p:nvSpPr>
            <p:cNvPr id="290" name="Google Shape;290;p33"/>
            <p:cNvSpPr/>
            <p:nvPr/>
          </p:nvSpPr>
          <p:spPr>
            <a:xfrm>
              <a:off x="6003887" y="2671355"/>
              <a:ext cx="285136" cy="67187"/>
            </a:xfrm>
            <a:custGeom>
              <a:rect b="b" l="l" r="r" t="t"/>
              <a:pathLst>
                <a:path extrusionOk="0" h="2464" w="10457">
                  <a:moveTo>
                    <a:pt x="1375" y="1"/>
                  </a:moveTo>
                  <a:cubicBezTo>
                    <a:pt x="1214" y="1"/>
                    <a:pt x="1053" y="72"/>
                    <a:pt x="964" y="197"/>
                  </a:cubicBezTo>
                  <a:cubicBezTo>
                    <a:pt x="1" y="1232"/>
                    <a:pt x="714" y="2463"/>
                    <a:pt x="1731" y="2463"/>
                  </a:cubicBezTo>
                  <a:lnTo>
                    <a:pt x="10403" y="2463"/>
                  </a:lnTo>
                  <a:cubicBezTo>
                    <a:pt x="10439" y="2463"/>
                    <a:pt x="10456" y="2445"/>
                    <a:pt x="10456" y="2410"/>
                  </a:cubicBezTo>
                  <a:lnTo>
                    <a:pt x="10456" y="1964"/>
                  </a:lnTo>
                  <a:cubicBezTo>
                    <a:pt x="10456" y="1928"/>
                    <a:pt x="10439" y="1910"/>
                    <a:pt x="10403" y="1910"/>
                  </a:cubicBezTo>
                  <a:cubicBezTo>
                    <a:pt x="10064" y="1874"/>
                    <a:pt x="9796" y="1589"/>
                    <a:pt x="9796" y="1232"/>
                  </a:cubicBezTo>
                  <a:cubicBezTo>
                    <a:pt x="9796" y="893"/>
                    <a:pt x="10064" y="590"/>
                    <a:pt x="10403" y="572"/>
                  </a:cubicBezTo>
                  <a:cubicBezTo>
                    <a:pt x="10439" y="572"/>
                    <a:pt x="10456" y="536"/>
                    <a:pt x="10456" y="500"/>
                  </a:cubicBezTo>
                  <a:lnTo>
                    <a:pt x="10456" y="72"/>
                  </a:lnTo>
                  <a:cubicBezTo>
                    <a:pt x="10456" y="37"/>
                    <a:pt x="10439" y="1"/>
                    <a:pt x="1040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6031619" y="2687907"/>
              <a:ext cx="251079" cy="34575"/>
            </a:xfrm>
            <a:custGeom>
              <a:rect b="b" l="l" r="r" t="t"/>
              <a:pathLst>
                <a:path extrusionOk="0" h="1268" w="9208">
                  <a:moveTo>
                    <a:pt x="714" y="0"/>
                  </a:moveTo>
                  <a:cubicBezTo>
                    <a:pt x="393" y="0"/>
                    <a:pt x="126" y="215"/>
                    <a:pt x="72" y="518"/>
                  </a:cubicBezTo>
                  <a:cubicBezTo>
                    <a:pt x="1" y="910"/>
                    <a:pt x="322" y="1267"/>
                    <a:pt x="697" y="1267"/>
                  </a:cubicBezTo>
                  <a:lnTo>
                    <a:pt x="9207" y="1267"/>
                  </a:lnTo>
                  <a:cubicBezTo>
                    <a:pt x="8958" y="1178"/>
                    <a:pt x="8779" y="928"/>
                    <a:pt x="8779" y="625"/>
                  </a:cubicBezTo>
                  <a:cubicBezTo>
                    <a:pt x="8779" y="339"/>
                    <a:pt x="8958" y="90"/>
                    <a:pt x="9207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6246677" y="2687907"/>
              <a:ext cx="36020" cy="34575"/>
            </a:xfrm>
            <a:custGeom>
              <a:rect b="b" l="l" r="r" t="t"/>
              <a:pathLst>
                <a:path extrusionOk="0" h="1268" w="1321">
                  <a:moveTo>
                    <a:pt x="0" y="0"/>
                  </a:moveTo>
                  <a:cubicBezTo>
                    <a:pt x="107" y="179"/>
                    <a:pt x="161" y="393"/>
                    <a:pt x="161" y="625"/>
                  </a:cubicBezTo>
                  <a:cubicBezTo>
                    <a:pt x="161" y="857"/>
                    <a:pt x="107" y="1071"/>
                    <a:pt x="0" y="1267"/>
                  </a:cubicBezTo>
                  <a:lnTo>
                    <a:pt x="1320" y="1267"/>
                  </a:lnTo>
                  <a:cubicBezTo>
                    <a:pt x="1071" y="1178"/>
                    <a:pt x="892" y="928"/>
                    <a:pt x="892" y="625"/>
                  </a:cubicBezTo>
                  <a:cubicBezTo>
                    <a:pt x="892" y="339"/>
                    <a:pt x="1071" y="90"/>
                    <a:pt x="1320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6017030" y="2604714"/>
              <a:ext cx="285600" cy="66669"/>
            </a:xfrm>
            <a:custGeom>
              <a:rect b="b" l="l" r="r" t="t"/>
              <a:pathLst>
                <a:path extrusionOk="0" h="2445" w="10474">
                  <a:moveTo>
                    <a:pt x="72" y="0"/>
                  </a:moveTo>
                  <a:cubicBezTo>
                    <a:pt x="36" y="0"/>
                    <a:pt x="0" y="18"/>
                    <a:pt x="0" y="54"/>
                  </a:cubicBezTo>
                  <a:lnTo>
                    <a:pt x="0" y="464"/>
                  </a:lnTo>
                  <a:cubicBezTo>
                    <a:pt x="0" y="518"/>
                    <a:pt x="36" y="554"/>
                    <a:pt x="90" y="554"/>
                  </a:cubicBezTo>
                  <a:cubicBezTo>
                    <a:pt x="411" y="589"/>
                    <a:pt x="678" y="875"/>
                    <a:pt x="678" y="1232"/>
                  </a:cubicBezTo>
                  <a:cubicBezTo>
                    <a:pt x="678" y="1535"/>
                    <a:pt x="464" y="1802"/>
                    <a:pt x="161" y="1874"/>
                  </a:cubicBezTo>
                  <a:cubicBezTo>
                    <a:pt x="72" y="1892"/>
                    <a:pt x="0" y="1981"/>
                    <a:pt x="0" y="2070"/>
                  </a:cubicBezTo>
                  <a:lnTo>
                    <a:pt x="0" y="2391"/>
                  </a:lnTo>
                  <a:cubicBezTo>
                    <a:pt x="0" y="2427"/>
                    <a:pt x="36" y="2445"/>
                    <a:pt x="72" y="2445"/>
                  </a:cubicBezTo>
                  <a:lnTo>
                    <a:pt x="8743" y="2445"/>
                  </a:lnTo>
                  <a:cubicBezTo>
                    <a:pt x="9760" y="2445"/>
                    <a:pt x="10474" y="1232"/>
                    <a:pt x="9510" y="179"/>
                  </a:cubicBezTo>
                  <a:cubicBezTo>
                    <a:pt x="9403" y="54"/>
                    <a:pt x="9261" y="0"/>
                    <a:pt x="9100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6217965" y="2604714"/>
              <a:ext cx="71550" cy="66669"/>
            </a:xfrm>
            <a:custGeom>
              <a:rect b="b" l="l" r="r" t="t"/>
              <a:pathLst>
                <a:path extrusionOk="0" h="2445" w="2624">
                  <a:moveTo>
                    <a:pt x="0" y="0"/>
                  </a:moveTo>
                  <a:cubicBezTo>
                    <a:pt x="678" y="0"/>
                    <a:pt x="1232" y="554"/>
                    <a:pt x="1232" y="1232"/>
                  </a:cubicBezTo>
                  <a:cubicBezTo>
                    <a:pt x="1232" y="1910"/>
                    <a:pt x="678" y="2445"/>
                    <a:pt x="0" y="2445"/>
                  </a:cubicBezTo>
                  <a:lnTo>
                    <a:pt x="1374" y="2445"/>
                  </a:lnTo>
                  <a:cubicBezTo>
                    <a:pt x="2052" y="2445"/>
                    <a:pt x="2588" y="1910"/>
                    <a:pt x="2605" y="1249"/>
                  </a:cubicBezTo>
                  <a:cubicBezTo>
                    <a:pt x="2623" y="554"/>
                    <a:pt x="2052" y="0"/>
                    <a:pt x="1356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6023356" y="2620774"/>
              <a:ext cx="249607" cy="34575"/>
            </a:xfrm>
            <a:custGeom>
              <a:rect b="b" l="l" r="r" t="t"/>
              <a:pathLst>
                <a:path extrusionOk="0" h="1268" w="9154">
                  <a:moveTo>
                    <a:pt x="0" y="0"/>
                  </a:moveTo>
                  <a:cubicBezTo>
                    <a:pt x="250" y="89"/>
                    <a:pt x="429" y="339"/>
                    <a:pt x="429" y="643"/>
                  </a:cubicBezTo>
                  <a:cubicBezTo>
                    <a:pt x="429" y="928"/>
                    <a:pt x="250" y="1178"/>
                    <a:pt x="0" y="1267"/>
                  </a:cubicBezTo>
                  <a:lnTo>
                    <a:pt x="8511" y="1267"/>
                  </a:lnTo>
                  <a:cubicBezTo>
                    <a:pt x="8868" y="1267"/>
                    <a:pt x="9154" y="982"/>
                    <a:pt x="9154" y="643"/>
                  </a:cubicBezTo>
                  <a:cubicBezTo>
                    <a:pt x="9154" y="286"/>
                    <a:pt x="8868" y="0"/>
                    <a:pt x="8511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6246677" y="2620774"/>
              <a:ext cx="26286" cy="34575"/>
            </a:xfrm>
            <a:custGeom>
              <a:rect b="b" l="l" r="r" t="t"/>
              <a:pathLst>
                <a:path extrusionOk="0" h="1268" w="964">
                  <a:moveTo>
                    <a:pt x="0" y="0"/>
                  </a:moveTo>
                  <a:cubicBezTo>
                    <a:pt x="107" y="179"/>
                    <a:pt x="161" y="411"/>
                    <a:pt x="161" y="643"/>
                  </a:cubicBezTo>
                  <a:cubicBezTo>
                    <a:pt x="161" y="874"/>
                    <a:pt x="107" y="1089"/>
                    <a:pt x="0" y="1267"/>
                  </a:cubicBezTo>
                  <a:lnTo>
                    <a:pt x="321" y="1267"/>
                  </a:lnTo>
                  <a:cubicBezTo>
                    <a:pt x="678" y="1267"/>
                    <a:pt x="964" y="982"/>
                    <a:pt x="964" y="643"/>
                  </a:cubicBezTo>
                  <a:cubicBezTo>
                    <a:pt x="964" y="286"/>
                    <a:pt x="678" y="0"/>
                    <a:pt x="321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6199477" y="2486973"/>
              <a:ext cx="62306" cy="82730"/>
            </a:xfrm>
            <a:custGeom>
              <a:rect b="b" l="l" r="r" t="t"/>
              <a:pathLst>
                <a:path extrusionOk="0" h="3034" w="2285">
                  <a:moveTo>
                    <a:pt x="0" y="0"/>
                  </a:moveTo>
                  <a:lnTo>
                    <a:pt x="0" y="571"/>
                  </a:lnTo>
                  <a:lnTo>
                    <a:pt x="1535" y="571"/>
                  </a:lnTo>
                  <a:cubicBezTo>
                    <a:pt x="1624" y="571"/>
                    <a:pt x="1678" y="625"/>
                    <a:pt x="1678" y="714"/>
                  </a:cubicBezTo>
                  <a:lnTo>
                    <a:pt x="1678" y="1803"/>
                  </a:lnTo>
                  <a:cubicBezTo>
                    <a:pt x="1678" y="2159"/>
                    <a:pt x="1392" y="2445"/>
                    <a:pt x="1035" y="2445"/>
                  </a:cubicBezTo>
                  <a:lnTo>
                    <a:pt x="0" y="2445"/>
                  </a:lnTo>
                  <a:lnTo>
                    <a:pt x="0" y="3034"/>
                  </a:lnTo>
                  <a:lnTo>
                    <a:pt x="1035" y="3034"/>
                  </a:lnTo>
                  <a:cubicBezTo>
                    <a:pt x="1713" y="3034"/>
                    <a:pt x="2284" y="2481"/>
                    <a:pt x="2284" y="1803"/>
                  </a:cubicBezTo>
                  <a:lnTo>
                    <a:pt x="2284" y="554"/>
                  </a:lnTo>
                  <a:cubicBezTo>
                    <a:pt x="2284" y="250"/>
                    <a:pt x="2017" y="0"/>
                    <a:pt x="1713" y="0"/>
                  </a:cubicBezTo>
                  <a:close/>
                </a:path>
              </a:pathLst>
            </a:custGeom>
            <a:solidFill>
              <a:srgbClr val="ED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6088062" y="2468976"/>
              <a:ext cx="129439" cy="135765"/>
            </a:xfrm>
            <a:custGeom>
              <a:rect b="b" l="l" r="r" t="t"/>
              <a:pathLst>
                <a:path extrusionOk="0" h="4979" w="4747">
                  <a:moveTo>
                    <a:pt x="232" y="0"/>
                  </a:moveTo>
                  <a:cubicBezTo>
                    <a:pt x="107" y="0"/>
                    <a:pt x="0" y="107"/>
                    <a:pt x="0" y="232"/>
                  </a:cubicBezTo>
                  <a:lnTo>
                    <a:pt x="0" y="3105"/>
                  </a:lnTo>
                  <a:cubicBezTo>
                    <a:pt x="0" y="4140"/>
                    <a:pt x="839" y="4978"/>
                    <a:pt x="1874" y="4978"/>
                  </a:cubicBezTo>
                  <a:lnTo>
                    <a:pt x="2891" y="4978"/>
                  </a:lnTo>
                  <a:cubicBezTo>
                    <a:pt x="3926" y="4978"/>
                    <a:pt x="4747" y="4140"/>
                    <a:pt x="4747" y="3105"/>
                  </a:cubicBezTo>
                  <a:lnTo>
                    <a:pt x="4747" y="232"/>
                  </a:lnTo>
                  <a:cubicBezTo>
                    <a:pt x="4747" y="107"/>
                    <a:pt x="4639" y="0"/>
                    <a:pt x="4515" y="0"/>
                  </a:cubicBezTo>
                  <a:close/>
                </a:path>
              </a:pathLst>
            </a:custGeom>
            <a:solidFill>
              <a:srgbClr val="ED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6133790" y="2468976"/>
              <a:ext cx="83711" cy="135765"/>
            </a:xfrm>
            <a:custGeom>
              <a:rect b="b" l="l" r="r" t="t"/>
              <a:pathLst>
                <a:path extrusionOk="0" h="4979" w="3070">
                  <a:moveTo>
                    <a:pt x="1464" y="0"/>
                  </a:moveTo>
                  <a:cubicBezTo>
                    <a:pt x="1589" y="0"/>
                    <a:pt x="1696" y="107"/>
                    <a:pt x="1696" y="232"/>
                  </a:cubicBezTo>
                  <a:lnTo>
                    <a:pt x="1696" y="3105"/>
                  </a:lnTo>
                  <a:cubicBezTo>
                    <a:pt x="1696" y="4086"/>
                    <a:pt x="946" y="4871"/>
                    <a:pt x="1" y="4961"/>
                  </a:cubicBezTo>
                  <a:cubicBezTo>
                    <a:pt x="54" y="4978"/>
                    <a:pt x="126" y="4978"/>
                    <a:pt x="179" y="4978"/>
                  </a:cubicBezTo>
                  <a:lnTo>
                    <a:pt x="1214" y="4978"/>
                  </a:lnTo>
                  <a:cubicBezTo>
                    <a:pt x="2249" y="4978"/>
                    <a:pt x="3070" y="4140"/>
                    <a:pt x="3070" y="3105"/>
                  </a:cubicBezTo>
                  <a:lnTo>
                    <a:pt x="3070" y="232"/>
                  </a:lnTo>
                  <a:cubicBezTo>
                    <a:pt x="3070" y="107"/>
                    <a:pt x="2962" y="0"/>
                    <a:pt x="2838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6113857" y="2505951"/>
              <a:ext cx="32612" cy="37493"/>
            </a:xfrm>
            <a:custGeom>
              <a:rect b="b" l="l" r="r" t="t"/>
              <a:pathLst>
                <a:path extrusionOk="0" h="1375" w="1196">
                  <a:moveTo>
                    <a:pt x="232" y="0"/>
                  </a:moveTo>
                  <a:cubicBezTo>
                    <a:pt x="107" y="0"/>
                    <a:pt x="0" y="107"/>
                    <a:pt x="0" y="232"/>
                  </a:cubicBezTo>
                  <a:lnTo>
                    <a:pt x="0" y="1124"/>
                  </a:lnTo>
                  <a:cubicBezTo>
                    <a:pt x="0" y="1267"/>
                    <a:pt x="107" y="1374"/>
                    <a:pt x="232" y="1374"/>
                  </a:cubicBezTo>
                  <a:lnTo>
                    <a:pt x="964" y="1374"/>
                  </a:lnTo>
                  <a:cubicBezTo>
                    <a:pt x="1088" y="1374"/>
                    <a:pt x="1196" y="1267"/>
                    <a:pt x="1196" y="1124"/>
                  </a:cubicBezTo>
                  <a:lnTo>
                    <a:pt x="1196" y="232"/>
                  </a:lnTo>
                  <a:cubicBezTo>
                    <a:pt x="1196" y="107"/>
                    <a:pt x="1088" y="0"/>
                    <a:pt x="964" y="0"/>
                  </a:cubicBezTo>
                  <a:close/>
                </a:path>
              </a:pathLst>
            </a:custGeom>
            <a:solidFill>
              <a:srgbClr val="D2FA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6005360" y="2446998"/>
              <a:ext cx="288027" cy="295416"/>
            </a:xfrm>
            <a:custGeom>
              <a:rect b="b" l="l" r="r" t="t"/>
              <a:pathLst>
                <a:path extrusionOk="0" h="10834" w="10563">
                  <a:moveTo>
                    <a:pt x="5034" y="319"/>
                  </a:moveTo>
                  <a:cubicBezTo>
                    <a:pt x="5192" y="319"/>
                    <a:pt x="5335" y="450"/>
                    <a:pt x="5335" y="610"/>
                  </a:cubicBezTo>
                  <a:lnTo>
                    <a:pt x="5335" y="628"/>
                  </a:lnTo>
                  <a:lnTo>
                    <a:pt x="4728" y="628"/>
                  </a:lnTo>
                  <a:cubicBezTo>
                    <a:pt x="4728" y="485"/>
                    <a:pt x="4836" y="342"/>
                    <a:pt x="4978" y="325"/>
                  </a:cubicBezTo>
                  <a:cubicBezTo>
                    <a:pt x="4997" y="321"/>
                    <a:pt x="5015" y="319"/>
                    <a:pt x="5034" y="319"/>
                  </a:cubicBezTo>
                  <a:close/>
                  <a:moveTo>
                    <a:pt x="4925" y="2323"/>
                  </a:moveTo>
                  <a:cubicBezTo>
                    <a:pt x="4978" y="2323"/>
                    <a:pt x="5014" y="2359"/>
                    <a:pt x="5014" y="2412"/>
                  </a:cubicBezTo>
                  <a:lnTo>
                    <a:pt x="5014" y="3304"/>
                  </a:lnTo>
                  <a:cubicBezTo>
                    <a:pt x="5014" y="3358"/>
                    <a:pt x="4978" y="3393"/>
                    <a:pt x="4925" y="3393"/>
                  </a:cubicBezTo>
                  <a:lnTo>
                    <a:pt x="4193" y="3393"/>
                  </a:lnTo>
                  <a:cubicBezTo>
                    <a:pt x="4157" y="3393"/>
                    <a:pt x="4122" y="3358"/>
                    <a:pt x="4122" y="3304"/>
                  </a:cubicBezTo>
                  <a:lnTo>
                    <a:pt x="4122" y="2412"/>
                  </a:lnTo>
                  <a:cubicBezTo>
                    <a:pt x="4122" y="2359"/>
                    <a:pt x="4157" y="2323"/>
                    <a:pt x="4193" y="2323"/>
                  </a:cubicBezTo>
                  <a:close/>
                  <a:moveTo>
                    <a:pt x="8654" y="2198"/>
                  </a:moveTo>
                  <a:lnTo>
                    <a:pt x="8654" y="3269"/>
                  </a:lnTo>
                  <a:cubicBezTo>
                    <a:pt x="8654" y="3554"/>
                    <a:pt x="8440" y="3768"/>
                    <a:pt x="8154" y="3768"/>
                  </a:cubicBezTo>
                  <a:lnTo>
                    <a:pt x="7958" y="3768"/>
                  </a:lnTo>
                  <a:lnTo>
                    <a:pt x="7958" y="2198"/>
                  </a:lnTo>
                  <a:close/>
                  <a:moveTo>
                    <a:pt x="8814" y="1609"/>
                  </a:moveTo>
                  <a:cubicBezTo>
                    <a:pt x="9046" y="1609"/>
                    <a:pt x="9225" y="1788"/>
                    <a:pt x="9225" y="2020"/>
                  </a:cubicBezTo>
                  <a:lnTo>
                    <a:pt x="9225" y="3269"/>
                  </a:lnTo>
                  <a:cubicBezTo>
                    <a:pt x="9225" y="3857"/>
                    <a:pt x="8743" y="4339"/>
                    <a:pt x="8154" y="4339"/>
                  </a:cubicBezTo>
                  <a:lnTo>
                    <a:pt x="7904" y="4339"/>
                  </a:lnTo>
                  <a:cubicBezTo>
                    <a:pt x="7922" y="4250"/>
                    <a:pt x="7922" y="4179"/>
                    <a:pt x="7940" y="4089"/>
                  </a:cubicBezTo>
                  <a:lnTo>
                    <a:pt x="8154" y="4089"/>
                  </a:lnTo>
                  <a:cubicBezTo>
                    <a:pt x="8600" y="4089"/>
                    <a:pt x="8975" y="3715"/>
                    <a:pt x="8975" y="3269"/>
                  </a:cubicBezTo>
                  <a:lnTo>
                    <a:pt x="8975" y="2180"/>
                  </a:lnTo>
                  <a:cubicBezTo>
                    <a:pt x="8975" y="2020"/>
                    <a:pt x="8832" y="1877"/>
                    <a:pt x="8672" y="1877"/>
                  </a:cubicBezTo>
                  <a:lnTo>
                    <a:pt x="7940" y="1877"/>
                  </a:lnTo>
                  <a:lnTo>
                    <a:pt x="7940" y="1609"/>
                  </a:lnTo>
                  <a:close/>
                  <a:moveTo>
                    <a:pt x="3056" y="1957"/>
                  </a:moveTo>
                  <a:cubicBezTo>
                    <a:pt x="2965" y="1957"/>
                    <a:pt x="2891" y="2034"/>
                    <a:pt x="2891" y="2127"/>
                  </a:cubicBezTo>
                  <a:lnTo>
                    <a:pt x="2891" y="3911"/>
                  </a:lnTo>
                  <a:cubicBezTo>
                    <a:pt x="2891" y="4311"/>
                    <a:pt x="3008" y="4682"/>
                    <a:pt x="3212" y="4995"/>
                  </a:cubicBezTo>
                  <a:lnTo>
                    <a:pt x="3212" y="4995"/>
                  </a:lnTo>
                  <a:lnTo>
                    <a:pt x="3212" y="2055"/>
                  </a:lnTo>
                  <a:cubicBezTo>
                    <a:pt x="3212" y="2037"/>
                    <a:pt x="3212" y="2037"/>
                    <a:pt x="3212" y="2037"/>
                  </a:cubicBezTo>
                  <a:cubicBezTo>
                    <a:pt x="3161" y="1981"/>
                    <a:pt x="3106" y="1957"/>
                    <a:pt x="3056" y="1957"/>
                  </a:cubicBezTo>
                  <a:close/>
                  <a:moveTo>
                    <a:pt x="9171" y="6516"/>
                  </a:moveTo>
                  <a:cubicBezTo>
                    <a:pt x="9475" y="6516"/>
                    <a:pt x="9707" y="6784"/>
                    <a:pt x="9635" y="7105"/>
                  </a:cubicBezTo>
                  <a:cubicBezTo>
                    <a:pt x="9599" y="7319"/>
                    <a:pt x="9385" y="7479"/>
                    <a:pt x="9171" y="7479"/>
                  </a:cubicBezTo>
                  <a:lnTo>
                    <a:pt x="1106" y="7479"/>
                  </a:lnTo>
                  <a:cubicBezTo>
                    <a:pt x="1178" y="7372"/>
                    <a:pt x="1213" y="7265"/>
                    <a:pt x="1249" y="7158"/>
                  </a:cubicBezTo>
                  <a:lnTo>
                    <a:pt x="4568" y="7158"/>
                  </a:lnTo>
                  <a:cubicBezTo>
                    <a:pt x="4657" y="7158"/>
                    <a:pt x="4728" y="7105"/>
                    <a:pt x="4728" y="7016"/>
                  </a:cubicBezTo>
                  <a:cubicBezTo>
                    <a:pt x="4746" y="6926"/>
                    <a:pt x="4675" y="6837"/>
                    <a:pt x="4568" y="6837"/>
                  </a:cubicBezTo>
                  <a:lnTo>
                    <a:pt x="1249" y="6837"/>
                  </a:lnTo>
                  <a:cubicBezTo>
                    <a:pt x="1213" y="6730"/>
                    <a:pt x="1178" y="6623"/>
                    <a:pt x="1106" y="6516"/>
                  </a:cubicBezTo>
                  <a:close/>
                  <a:moveTo>
                    <a:pt x="9136" y="5927"/>
                  </a:moveTo>
                  <a:cubicBezTo>
                    <a:pt x="9724" y="5927"/>
                    <a:pt x="10206" y="6391"/>
                    <a:pt x="10224" y="6980"/>
                  </a:cubicBezTo>
                  <a:cubicBezTo>
                    <a:pt x="10242" y="7569"/>
                    <a:pt x="9742" y="8068"/>
                    <a:pt x="9153" y="8068"/>
                  </a:cubicBezTo>
                  <a:lnTo>
                    <a:pt x="589" y="8068"/>
                  </a:lnTo>
                  <a:lnTo>
                    <a:pt x="589" y="7854"/>
                  </a:lnTo>
                  <a:cubicBezTo>
                    <a:pt x="589" y="7836"/>
                    <a:pt x="589" y="7818"/>
                    <a:pt x="607" y="7818"/>
                  </a:cubicBezTo>
                  <a:cubicBezTo>
                    <a:pt x="642" y="7801"/>
                    <a:pt x="660" y="7801"/>
                    <a:pt x="678" y="7783"/>
                  </a:cubicBezTo>
                  <a:lnTo>
                    <a:pt x="9207" y="7783"/>
                  </a:lnTo>
                  <a:cubicBezTo>
                    <a:pt x="9599" y="7783"/>
                    <a:pt x="9938" y="7533"/>
                    <a:pt x="10010" y="7140"/>
                  </a:cubicBezTo>
                  <a:cubicBezTo>
                    <a:pt x="10099" y="6641"/>
                    <a:pt x="9707" y="6195"/>
                    <a:pt x="9225" y="6195"/>
                  </a:cubicBezTo>
                  <a:lnTo>
                    <a:pt x="678" y="6195"/>
                  </a:lnTo>
                  <a:cubicBezTo>
                    <a:pt x="660" y="6195"/>
                    <a:pt x="642" y="6195"/>
                    <a:pt x="607" y="6177"/>
                  </a:cubicBezTo>
                  <a:cubicBezTo>
                    <a:pt x="589" y="6177"/>
                    <a:pt x="589" y="6159"/>
                    <a:pt x="589" y="6141"/>
                  </a:cubicBezTo>
                  <a:lnTo>
                    <a:pt x="589" y="5927"/>
                  </a:lnTo>
                  <a:close/>
                  <a:moveTo>
                    <a:pt x="10242" y="8389"/>
                  </a:moveTo>
                  <a:lnTo>
                    <a:pt x="10242" y="8657"/>
                  </a:lnTo>
                  <a:cubicBezTo>
                    <a:pt x="10206" y="8657"/>
                    <a:pt x="10170" y="8675"/>
                    <a:pt x="10135" y="8675"/>
                  </a:cubicBezTo>
                  <a:lnTo>
                    <a:pt x="8368" y="8675"/>
                  </a:lnTo>
                  <a:cubicBezTo>
                    <a:pt x="8297" y="8675"/>
                    <a:pt x="8226" y="8746"/>
                    <a:pt x="8208" y="8818"/>
                  </a:cubicBezTo>
                  <a:cubicBezTo>
                    <a:pt x="8190" y="8925"/>
                    <a:pt x="8279" y="8996"/>
                    <a:pt x="8368" y="8996"/>
                  </a:cubicBezTo>
                  <a:lnTo>
                    <a:pt x="9724" y="8996"/>
                  </a:lnTo>
                  <a:cubicBezTo>
                    <a:pt x="9653" y="9085"/>
                    <a:pt x="9617" y="9192"/>
                    <a:pt x="9582" y="9317"/>
                  </a:cubicBezTo>
                  <a:lnTo>
                    <a:pt x="6263" y="9317"/>
                  </a:lnTo>
                  <a:cubicBezTo>
                    <a:pt x="6174" y="9317"/>
                    <a:pt x="6102" y="9371"/>
                    <a:pt x="6102" y="9460"/>
                  </a:cubicBezTo>
                  <a:cubicBezTo>
                    <a:pt x="6102" y="9549"/>
                    <a:pt x="6174" y="9621"/>
                    <a:pt x="6245" y="9621"/>
                  </a:cubicBezTo>
                  <a:lnTo>
                    <a:pt x="9582" y="9621"/>
                  </a:lnTo>
                  <a:cubicBezTo>
                    <a:pt x="9617" y="9728"/>
                    <a:pt x="9653" y="9835"/>
                    <a:pt x="9724" y="9924"/>
                  </a:cubicBezTo>
                  <a:lnTo>
                    <a:pt x="1660" y="9924"/>
                  </a:lnTo>
                  <a:cubicBezTo>
                    <a:pt x="1445" y="9924"/>
                    <a:pt x="1231" y="9781"/>
                    <a:pt x="1196" y="9549"/>
                  </a:cubicBezTo>
                  <a:cubicBezTo>
                    <a:pt x="1124" y="9246"/>
                    <a:pt x="1356" y="8978"/>
                    <a:pt x="1660" y="8978"/>
                  </a:cubicBezTo>
                  <a:lnTo>
                    <a:pt x="7619" y="8978"/>
                  </a:lnTo>
                  <a:cubicBezTo>
                    <a:pt x="7708" y="8978"/>
                    <a:pt x="7780" y="8925"/>
                    <a:pt x="7780" y="8835"/>
                  </a:cubicBezTo>
                  <a:cubicBezTo>
                    <a:pt x="7797" y="8746"/>
                    <a:pt x="7726" y="8657"/>
                    <a:pt x="7619" y="8657"/>
                  </a:cubicBezTo>
                  <a:lnTo>
                    <a:pt x="1606" y="8657"/>
                  </a:lnTo>
                  <a:cubicBezTo>
                    <a:pt x="1231" y="8657"/>
                    <a:pt x="892" y="8925"/>
                    <a:pt x="821" y="9299"/>
                  </a:cubicBezTo>
                  <a:cubicBezTo>
                    <a:pt x="732" y="9799"/>
                    <a:pt x="1106" y="10245"/>
                    <a:pt x="1606" y="10245"/>
                  </a:cubicBezTo>
                  <a:lnTo>
                    <a:pt x="10135" y="10245"/>
                  </a:lnTo>
                  <a:cubicBezTo>
                    <a:pt x="10170" y="10263"/>
                    <a:pt x="10206" y="10263"/>
                    <a:pt x="10242" y="10281"/>
                  </a:cubicBezTo>
                  <a:lnTo>
                    <a:pt x="10242" y="10531"/>
                  </a:lnTo>
                  <a:lnTo>
                    <a:pt x="1695" y="10531"/>
                  </a:lnTo>
                  <a:cubicBezTo>
                    <a:pt x="1106" y="10531"/>
                    <a:pt x="607" y="10067"/>
                    <a:pt x="607" y="9478"/>
                  </a:cubicBezTo>
                  <a:cubicBezTo>
                    <a:pt x="589" y="8871"/>
                    <a:pt x="1071" y="8389"/>
                    <a:pt x="1677" y="8389"/>
                  </a:cubicBezTo>
                  <a:close/>
                  <a:moveTo>
                    <a:pt x="5040" y="0"/>
                  </a:moveTo>
                  <a:cubicBezTo>
                    <a:pt x="4695" y="0"/>
                    <a:pt x="4425" y="273"/>
                    <a:pt x="4425" y="610"/>
                  </a:cubicBezTo>
                  <a:lnTo>
                    <a:pt x="4425" y="628"/>
                  </a:lnTo>
                  <a:lnTo>
                    <a:pt x="3051" y="628"/>
                  </a:lnTo>
                  <a:cubicBezTo>
                    <a:pt x="2962" y="628"/>
                    <a:pt x="2891" y="699"/>
                    <a:pt x="2891" y="806"/>
                  </a:cubicBezTo>
                  <a:lnTo>
                    <a:pt x="2891" y="1413"/>
                  </a:lnTo>
                  <a:cubicBezTo>
                    <a:pt x="2891" y="1431"/>
                    <a:pt x="2908" y="1466"/>
                    <a:pt x="2908" y="1466"/>
                  </a:cubicBezTo>
                  <a:cubicBezTo>
                    <a:pt x="2957" y="1509"/>
                    <a:pt x="3008" y="1527"/>
                    <a:pt x="3053" y="1527"/>
                  </a:cubicBezTo>
                  <a:cubicBezTo>
                    <a:pt x="3142" y="1527"/>
                    <a:pt x="3212" y="1460"/>
                    <a:pt x="3212" y="1377"/>
                  </a:cubicBezTo>
                  <a:lnTo>
                    <a:pt x="3212" y="1020"/>
                  </a:lnTo>
                  <a:cubicBezTo>
                    <a:pt x="3212" y="985"/>
                    <a:pt x="3248" y="949"/>
                    <a:pt x="3283" y="949"/>
                  </a:cubicBezTo>
                  <a:lnTo>
                    <a:pt x="4425" y="949"/>
                  </a:lnTo>
                  <a:lnTo>
                    <a:pt x="4425" y="2002"/>
                  </a:lnTo>
                  <a:lnTo>
                    <a:pt x="4193" y="2002"/>
                  </a:lnTo>
                  <a:cubicBezTo>
                    <a:pt x="3979" y="2002"/>
                    <a:pt x="3801" y="2180"/>
                    <a:pt x="3801" y="2412"/>
                  </a:cubicBezTo>
                  <a:lnTo>
                    <a:pt x="3801" y="3304"/>
                  </a:lnTo>
                  <a:cubicBezTo>
                    <a:pt x="3801" y="3518"/>
                    <a:pt x="3979" y="3697"/>
                    <a:pt x="4193" y="3697"/>
                  </a:cubicBezTo>
                  <a:lnTo>
                    <a:pt x="4943" y="3697"/>
                  </a:lnTo>
                  <a:cubicBezTo>
                    <a:pt x="5175" y="3697"/>
                    <a:pt x="5353" y="3518"/>
                    <a:pt x="5353" y="3304"/>
                  </a:cubicBezTo>
                  <a:lnTo>
                    <a:pt x="5353" y="2412"/>
                  </a:lnTo>
                  <a:cubicBezTo>
                    <a:pt x="5353" y="2180"/>
                    <a:pt x="5175" y="2002"/>
                    <a:pt x="4943" y="2002"/>
                  </a:cubicBezTo>
                  <a:lnTo>
                    <a:pt x="4728" y="2002"/>
                  </a:lnTo>
                  <a:lnTo>
                    <a:pt x="4728" y="949"/>
                  </a:lnTo>
                  <a:lnTo>
                    <a:pt x="7565" y="949"/>
                  </a:lnTo>
                  <a:cubicBezTo>
                    <a:pt x="7601" y="949"/>
                    <a:pt x="7637" y="985"/>
                    <a:pt x="7637" y="1020"/>
                  </a:cubicBezTo>
                  <a:lnTo>
                    <a:pt x="7637" y="3911"/>
                  </a:lnTo>
                  <a:cubicBezTo>
                    <a:pt x="7637" y="4839"/>
                    <a:pt x="6870" y="5606"/>
                    <a:pt x="5942" y="5606"/>
                  </a:cubicBezTo>
                  <a:lnTo>
                    <a:pt x="3836" y="5606"/>
                  </a:lnTo>
                  <a:cubicBezTo>
                    <a:pt x="3585" y="5449"/>
                    <a:pt x="3372" y="5240"/>
                    <a:pt x="3212" y="4995"/>
                  </a:cubicBezTo>
                  <a:lnTo>
                    <a:pt x="3212" y="4995"/>
                  </a:lnTo>
                  <a:lnTo>
                    <a:pt x="3212" y="5445"/>
                  </a:lnTo>
                  <a:cubicBezTo>
                    <a:pt x="3212" y="5535"/>
                    <a:pt x="3283" y="5606"/>
                    <a:pt x="3372" y="5606"/>
                  </a:cubicBezTo>
                  <a:lnTo>
                    <a:pt x="571" y="5606"/>
                  </a:lnTo>
                  <a:cubicBezTo>
                    <a:pt x="393" y="5606"/>
                    <a:pt x="268" y="5749"/>
                    <a:pt x="268" y="5909"/>
                  </a:cubicBezTo>
                  <a:lnTo>
                    <a:pt x="268" y="6141"/>
                  </a:lnTo>
                  <a:cubicBezTo>
                    <a:pt x="268" y="6320"/>
                    <a:pt x="375" y="6462"/>
                    <a:pt x="535" y="6498"/>
                  </a:cubicBezTo>
                  <a:cubicBezTo>
                    <a:pt x="767" y="6552"/>
                    <a:pt x="928" y="6766"/>
                    <a:pt x="928" y="6998"/>
                  </a:cubicBezTo>
                  <a:cubicBezTo>
                    <a:pt x="928" y="7230"/>
                    <a:pt x="767" y="7444"/>
                    <a:pt x="535" y="7497"/>
                  </a:cubicBezTo>
                  <a:cubicBezTo>
                    <a:pt x="375" y="7533"/>
                    <a:pt x="268" y="7676"/>
                    <a:pt x="268" y="7854"/>
                  </a:cubicBezTo>
                  <a:lnTo>
                    <a:pt x="268" y="8265"/>
                  </a:lnTo>
                  <a:cubicBezTo>
                    <a:pt x="268" y="8336"/>
                    <a:pt x="321" y="8389"/>
                    <a:pt x="393" y="8389"/>
                  </a:cubicBezTo>
                  <a:lnTo>
                    <a:pt x="767" y="8389"/>
                  </a:lnTo>
                  <a:cubicBezTo>
                    <a:pt x="179" y="8871"/>
                    <a:pt x="0" y="9817"/>
                    <a:pt x="803" y="10655"/>
                  </a:cubicBezTo>
                  <a:cubicBezTo>
                    <a:pt x="910" y="10762"/>
                    <a:pt x="1089" y="10834"/>
                    <a:pt x="1231" y="10834"/>
                  </a:cubicBezTo>
                  <a:lnTo>
                    <a:pt x="10438" y="10834"/>
                  </a:lnTo>
                  <a:cubicBezTo>
                    <a:pt x="10509" y="10834"/>
                    <a:pt x="10563" y="10780"/>
                    <a:pt x="10563" y="10709"/>
                  </a:cubicBezTo>
                  <a:lnTo>
                    <a:pt x="10563" y="10245"/>
                  </a:lnTo>
                  <a:cubicBezTo>
                    <a:pt x="10563" y="10102"/>
                    <a:pt x="10456" y="9977"/>
                    <a:pt x="10313" y="9960"/>
                  </a:cubicBezTo>
                  <a:cubicBezTo>
                    <a:pt x="9760" y="9853"/>
                    <a:pt x="9742" y="9050"/>
                    <a:pt x="10313" y="8943"/>
                  </a:cubicBezTo>
                  <a:cubicBezTo>
                    <a:pt x="10456" y="8925"/>
                    <a:pt x="10563" y="8800"/>
                    <a:pt x="10563" y="8657"/>
                  </a:cubicBezTo>
                  <a:lnTo>
                    <a:pt x="10563" y="8372"/>
                  </a:lnTo>
                  <a:cubicBezTo>
                    <a:pt x="10563" y="8193"/>
                    <a:pt x="10420" y="8068"/>
                    <a:pt x="10260" y="8068"/>
                  </a:cubicBezTo>
                  <a:lnTo>
                    <a:pt x="10046" y="8068"/>
                  </a:lnTo>
                  <a:cubicBezTo>
                    <a:pt x="10349" y="7818"/>
                    <a:pt x="10545" y="7444"/>
                    <a:pt x="10563" y="7016"/>
                  </a:cubicBezTo>
                  <a:cubicBezTo>
                    <a:pt x="10563" y="6248"/>
                    <a:pt x="9921" y="5606"/>
                    <a:pt x="9153" y="5606"/>
                  </a:cubicBezTo>
                  <a:lnTo>
                    <a:pt x="7012" y="5606"/>
                  </a:lnTo>
                  <a:cubicBezTo>
                    <a:pt x="7369" y="5392"/>
                    <a:pt x="7637" y="5053"/>
                    <a:pt x="7797" y="4660"/>
                  </a:cubicBezTo>
                  <a:lnTo>
                    <a:pt x="8154" y="4660"/>
                  </a:lnTo>
                  <a:cubicBezTo>
                    <a:pt x="8921" y="4660"/>
                    <a:pt x="9546" y="4036"/>
                    <a:pt x="9546" y="3269"/>
                  </a:cubicBezTo>
                  <a:lnTo>
                    <a:pt x="9546" y="1895"/>
                  </a:lnTo>
                  <a:cubicBezTo>
                    <a:pt x="9546" y="1556"/>
                    <a:pt x="9278" y="1288"/>
                    <a:pt x="8939" y="1288"/>
                  </a:cubicBezTo>
                  <a:lnTo>
                    <a:pt x="7940" y="1288"/>
                  </a:lnTo>
                  <a:lnTo>
                    <a:pt x="7940" y="967"/>
                  </a:lnTo>
                  <a:cubicBezTo>
                    <a:pt x="7940" y="771"/>
                    <a:pt x="7780" y="628"/>
                    <a:pt x="7601" y="628"/>
                  </a:cubicBezTo>
                  <a:lnTo>
                    <a:pt x="5638" y="628"/>
                  </a:lnTo>
                  <a:cubicBezTo>
                    <a:pt x="5638" y="325"/>
                    <a:pt x="5424" y="39"/>
                    <a:pt x="5103" y="3"/>
                  </a:cubicBezTo>
                  <a:cubicBezTo>
                    <a:pt x="5082" y="1"/>
                    <a:pt x="5061" y="0"/>
                    <a:pt x="5040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" name="Google Shape;302;p33"/>
          <p:cNvGrpSpPr/>
          <p:nvPr/>
        </p:nvGrpSpPr>
        <p:grpSpPr>
          <a:xfrm>
            <a:off x="8074077" y="368398"/>
            <a:ext cx="845014" cy="553172"/>
            <a:chOff x="4107406" y="2968135"/>
            <a:chExt cx="295852" cy="193681"/>
          </a:xfrm>
        </p:grpSpPr>
        <p:sp>
          <p:nvSpPr>
            <p:cNvPr id="303" name="Google Shape;303;p33"/>
            <p:cNvSpPr/>
            <p:nvPr/>
          </p:nvSpPr>
          <p:spPr>
            <a:xfrm>
              <a:off x="4134673" y="2972525"/>
              <a:ext cx="242299" cy="173230"/>
            </a:xfrm>
            <a:custGeom>
              <a:rect b="b" l="l" r="r" t="t"/>
              <a:pathLst>
                <a:path extrusionOk="0" h="6353" w="8886">
                  <a:moveTo>
                    <a:pt x="589" y="0"/>
                  </a:moveTo>
                  <a:cubicBezTo>
                    <a:pt x="268" y="0"/>
                    <a:pt x="0" y="250"/>
                    <a:pt x="0" y="571"/>
                  </a:cubicBezTo>
                  <a:lnTo>
                    <a:pt x="0" y="6352"/>
                  </a:lnTo>
                  <a:lnTo>
                    <a:pt x="8886" y="6352"/>
                  </a:lnTo>
                  <a:lnTo>
                    <a:pt x="8886" y="571"/>
                  </a:lnTo>
                  <a:cubicBezTo>
                    <a:pt x="8886" y="250"/>
                    <a:pt x="8618" y="0"/>
                    <a:pt x="8297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4323446" y="2972525"/>
              <a:ext cx="53526" cy="173230"/>
            </a:xfrm>
            <a:custGeom>
              <a:rect b="b" l="l" r="r" t="t"/>
              <a:pathLst>
                <a:path extrusionOk="0" h="6353" w="1963">
                  <a:moveTo>
                    <a:pt x="0" y="0"/>
                  </a:moveTo>
                  <a:cubicBezTo>
                    <a:pt x="321" y="0"/>
                    <a:pt x="571" y="250"/>
                    <a:pt x="571" y="571"/>
                  </a:cubicBezTo>
                  <a:lnTo>
                    <a:pt x="571" y="6352"/>
                  </a:lnTo>
                  <a:lnTo>
                    <a:pt x="1963" y="6352"/>
                  </a:lnTo>
                  <a:lnTo>
                    <a:pt x="1963" y="571"/>
                  </a:lnTo>
                  <a:cubicBezTo>
                    <a:pt x="1963" y="250"/>
                    <a:pt x="1695" y="0"/>
                    <a:pt x="1374" y="0"/>
                  </a:cubicBezTo>
                  <a:close/>
                </a:path>
              </a:pathLst>
            </a:custGeom>
            <a:solidFill>
              <a:srgbClr val="EDEA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4154606" y="2991994"/>
              <a:ext cx="202434" cy="134292"/>
            </a:xfrm>
            <a:custGeom>
              <a:rect b="b" l="l" r="r" t="t"/>
              <a:pathLst>
                <a:path extrusionOk="0" h="4925" w="7424">
                  <a:moveTo>
                    <a:pt x="143" y="0"/>
                  </a:moveTo>
                  <a:cubicBezTo>
                    <a:pt x="54" y="0"/>
                    <a:pt x="1" y="71"/>
                    <a:pt x="1" y="161"/>
                  </a:cubicBezTo>
                  <a:lnTo>
                    <a:pt x="1" y="4925"/>
                  </a:lnTo>
                  <a:lnTo>
                    <a:pt x="7423" y="4925"/>
                  </a:lnTo>
                  <a:lnTo>
                    <a:pt x="7423" y="161"/>
                  </a:lnTo>
                  <a:cubicBezTo>
                    <a:pt x="7423" y="71"/>
                    <a:pt x="7352" y="0"/>
                    <a:pt x="7281" y="0"/>
                  </a:cubicBezTo>
                  <a:close/>
                </a:path>
              </a:pathLst>
            </a:custGeom>
            <a:solidFill>
              <a:srgbClr val="D2FA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4111796" y="3126259"/>
              <a:ext cx="287563" cy="31658"/>
            </a:xfrm>
            <a:custGeom>
              <a:rect b="b" l="l" r="r" t="t"/>
              <a:pathLst>
                <a:path extrusionOk="0" h="1161" w="10546">
                  <a:moveTo>
                    <a:pt x="286" y="1"/>
                  </a:moveTo>
                  <a:cubicBezTo>
                    <a:pt x="143" y="1"/>
                    <a:pt x="1" y="126"/>
                    <a:pt x="1" y="286"/>
                  </a:cubicBezTo>
                  <a:cubicBezTo>
                    <a:pt x="1" y="768"/>
                    <a:pt x="393" y="1160"/>
                    <a:pt x="875" y="1160"/>
                  </a:cubicBezTo>
                  <a:lnTo>
                    <a:pt x="9671" y="1160"/>
                  </a:lnTo>
                  <a:cubicBezTo>
                    <a:pt x="10153" y="1160"/>
                    <a:pt x="10546" y="768"/>
                    <a:pt x="10546" y="286"/>
                  </a:cubicBezTo>
                  <a:cubicBezTo>
                    <a:pt x="10546" y="126"/>
                    <a:pt x="10403" y="1"/>
                    <a:pt x="10242" y="1"/>
                  </a:cubicBezTo>
                  <a:close/>
                </a:path>
              </a:pathLst>
            </a:custGeom>
            <a:solidFill>
              <a:srgbClr val="D1CC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4337543" y="3126259"/>
              <a:ext cx="61325" cy="31658"/>
            </a:xfrm>
            <a:custGeom>
              <a:rect b="b" l="l" r="r" t="t"/>
              <a:pathLst>
                <a:path extrusionOk="0" h="1161" w="2249">
                  <a:moveTo>
                    <a:pt x="572" y="1"/>
                  </a:moveTo>
                  <a:cubicBezTo>
                    <a:pt x="732" y="1"/>
                    <a:pt x="875" y="126"/>
                    <a:pt x="875" y="286"/>
                  </a:cubicBezTo>
                  <a:cubicBezTo>
                    <a:pt x="875" y="768"/>
                    <a:pt x="482" y="1160"/>
                    <a:pt x="1" y="1160"/>
                  </a:cubicBezTo>
                  <a:lnTo>
                    <a:pt x="1392" y="1160"/>
                  </a:lnTo>
                  <a:cubicBezTo>
                    <a:pt x="1874" y="1160"/>
                    <a:pt x="2249" y="768"/>
                    <a:pt x="2249" y="286"/>
                  </a:cubicBezTo>
                  <a:cubicBezTo>
                    <a:pt x="2249" y="126"/>
                    <a:pt x="2124" y="1"/>
                    <a:pt x="1963" y="1"/>
                  </a:cubicBezTo>
                  <a:close/>
                </a:path>
              </a:pathLst>
            </a:custGeom>
            <a:solidFill>
              <a:srgbClr val="C1BC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4218821" y="3126259"/>
              <a:ext cx="73513" cy="15597"/>
            </a:xfrm>
            <a:custGeom>
              <a:rect b="b" l="l" r="r" t="t"/>
              <a:pathLst>
                <a:path extrusionOk="0" h="572" w="2696">
                  <a:moveTo>
                    <a:pt x="1" y="1"/>
                  </a:moveTo>
                  <a:cubicBezTo>
                    <a:pt x="1" y="304"/>
                    <a:pt x="251" y="572"/>
                    <a:pt x="572" y="572"/>
                  </a:cubicBezTo>
                  <a:lnTo>
                    <a:pt x="2124" y="572"/>
                  </a:lnTo>
                  <a:cubicBezTo>
                    <a:pt x="2428" y="572"/>
                    <a:pt x="2695" y="304"/>
                    <a:pt x="2695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4322955" y="3104854"/>
              <a:ext cx="66178" cy="21432"/>
            </a:xfrm>
            <a:custGeom>
              <a:rect b="b" l="l" r="r" t="t"/>
              <a:pathLst>
                <a:path extrusionOk="0" h="786" w="2427">
                  <a:moveTo>
                    <a:pt x="393" y="1"/>
                  </a:moveTo>
                  <a:cubicBezTo>
                    <a:pt x="179" y="1"/>
                    <a:pt x="0" y="161"/>
                    <a:pt x="0" y="393"/>
                  </a:cubicBezTo>
                  <a:lnTo>
                    <a:pt x="0" y="786"/>
                  </a:lnTo>
                  <a:lnTo>
                    <a:pt x="2427" y="786"/>
                  </a:lnTo>
                  <a:lnTo>
                    <a:pt x="2427" y="393"/>
                  </a:lnTo>
                  <a:cubicBezTo>
                    <a:pt x="2427" y="161"/>
                    <a:pt x="2248" y="1"/>
                    <a:pt x="2034" y="1"/>
                  </a:cubicBezTo>
                  <a:close/>
                </a:path>
              </a:pathLst>
            </a:custGeom>
            <a:solidFill>
              <a:srgbClr val="B58C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4338525" y="3104854"/>
              <a:ext cx="49654" cy="21432"/>
            </a:xfrm>
            <a:custGeom>
              <a:rect b="b" l="l" r="r" t="t"/>
              <a:pathLst>
                <a:path extrusionOk="0" h="786" w="1821">
                  <a:moveTo>
                    <a:pt x="0" y="1"/>
                  </a:moveTo>
                  <a:lnTo>
                    <a:pt x="0" y="786"/>
                  </a:lnTo>
                  <a:lnTo>
                    <a:pt x="1820" y="786"/>
                  </a:lnTo>
                  <a:lnTo>
                    <a:pt x="1820" y="393"/>
                  </a:lnTo>
                  <a:cubicBezTo>
                    <a:pt x="1820" y="179"/>
                    <a:pt x="1642" y="1"/>
                    <a:pt x="1428" y="1"/>
                  </a:cubicBez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4238290" y="3035758"/>
              <a:ext cx="34084" cy="50636"/>
            </a:xfrm>
            <a:custGeom>
              <a:rect b="b" l="l" r="r" t="t"/>
              <a:pathLst>
                <a:path extrusionOk="0" h="1857" w="1250">
                  <a:moveTo>
                    <a:pt x="589" y="322"/>
                  </a:moveTo>
                  <a:cubicBezTo>
                    <a:pt x="697" y="322"/>
                    <a:pt x="768" y="393"/>
                    <a:pt x="786" y="483"/>
                  </a:cubicBezTo>
                  <a:cubicBezTo>
                    <a:pt x="804" y="608"/>
                    <a:pt x="714" y="715"/>
                    <a:pt x="607" y="715"/>
                  </a:cubicBezTo>
                  <a:lnTo>
                    <a:pt x="304" y="715"/>
                  </a:lnTo>
                  <a:lnTo>
                    <a:pt x="304" y="322"/>
                  </a:lnTo>
                  <a:close/>
                  <a:moveTo>
                    <a:pt x="661" y="1036"/>
                  </a:moveTo>
                  <a:cubicBezTo>
                    <a:pt x="804" y="1036"/>
                    <a:pt x="911" y="1125"/>
                    <a:pt x="928" y="1268"/>
                  </a:cubicBezTo>
                  <a:cubicBezTo>
                    <a:pt x="946" y="1411"/>
                    <a:pt x="821" y="1535"/>
                    <a:pt x="679" y="1535"/>
                  </a:cubicBezTo>
                  <a:lnTo>
                    <a:pt x="304" y="1535"/>
                  </a:lnTo>
                  <a:lnTo>
                    <a:pt x="304" y="1036"/>
                  </a:lnTo>
                  <a:close/>
                  <a:moveTo>
                    <a:pt x="161" y="1"/>
                  </a:moveTo>
                  <a:cubicBezTo>
                    <a:pt x="72" y="1"/>
                    <a:pt x="1" y="72"/>
                    <a:pt x="1" y="162"/>
                  </a:cubicBezTo>
                  <a:lnTo>
                    <a:pt x="1" y="875"/>
                  </a:lnTo>
                  <a:lnTo>
                    <a:pt x="1" y="1696"/>
                  </a:lnTo>
                  <a:cubicBezTo>
                    <a:pt x="1" y="1785"/>
                    <a:pt x="72" y="1857"/>
                    <a:pt x="161" y="1857"/>
                  </a:cubicBezTo>
                  <a:lnTo>
                    <a:pt x="679" y="1857"/>
                  </a:lnTo>
                  <a:cubicBezTo>
                    <a:pt x="982" y="1857"/>
                    <a:pt x="1250" y="1589"/>
                    <a:pt x="1250" y="1286"/>
                  </a:cubicBezTo>
                  <a:cubicBezTo>
                    <a:pt x="1250" y="1089"/>
                    <a:pt x="1143" y="929"/>
                    <a:pt x="1000" y="822"/>
                  </a:cubicBezTo>
                  <a:cubicBezTo>
                    <a:pt x="1071" y="733"/>
                    <a:pt x="1107" y="625"/>
                    <a:pt x="1107" y="518"/>
                  </a:cubicBezTo>
                  <a:cubicBezTo>
                    <a:pt x="1107" y="233"/>
                    <a:pt x="875" y="1"/>
                    <a:pt x="58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4178465" y="3036740"/>
              <a:ext cx="42837" cy="50636"/>
            </a:xfrm>
            <a:custGeom>
              <a:rect b="b" l="l" r="r" t="t"/>
              <a:pathLst>
                <a:path extrusionOk="0" h="1857" w="1571">
                  <a:moveTo>
                    <a:pt x="785" y="554"/>
                  </a:moveTo>
                  <a:lnTo>
                    <a:pt x="1017" y="1160"/>
                  </a:lnTo>
                  <a:lnTo>
                    <a:pt x="553" y="1160"/>
                  </a:lnTo>
                  <a:lnTo>
                    <a:pt x="785" y="554"/>
                  </a:lnTo>
                  <a:close/>
                  <a:moveTo>
                    <a:pt x="785" y="1"/>
                  </a:moveTo>
                  <a:cubicBezTo>
                    <a:pt x="714" y="1"/>
                    <a:pt x="642" y="36"/>
                    <a:pt x="607" y="108"/>
                  </a:cubicBezTo>
                  <a:cubicBezTo>
                    <a:pt x="607" y="108"/>
                    <a:pt x="607" y="108"/>
                    <a:pt x="607" y="126"/>
                  </a:cubicBezTo>
                  <a:lnTo>
                    <a:pt x="18" y="1642"/>
                  </a:lnTo>
                  <a:cubicBezTo>
                    <a:pt x="0" y="1714"/>
                    <a:pt x="36" y="1821"/>
                    <a:pt x="125" y="1838"/>
                  </a:cubicBezTo>
                  <a:cubicBezTo>
                    <a:pt x="143" y="1848"/>
                    <a:pt x="163" y="1852"/>
                    <a:pt x="183" y="1852"/>
                  </a:cubicBezTo>
                  <a:cubicBezTo>
                    <a:pt x="239" y="1852"/>
                    <a:pt x="295" y="1815"/>
                    <a:pt x="321" y="1749"/>
                  </a:cubicBezTo>
                  <a:lnTo>
                    <a:pt x="428" y="1482"/>
                  </a:lnTo>
                  <a:lnTo>
                    <a:pt x="1142" y="1482"/>
                  </a:lnTo>
                  <a:lnTo>
                    <a:pt x="1231" y="1749"/>
                  </a:lnTo>
                  <a:cubicBezTo>
                    <a:pt x="1267" y="1821"/>
                    <a:pt x="1338" y="1856"/>
                    <a:pt x="1410" y="1856"/>
                  </a:cubicBezTo>
                  <a:cubicBezTo>
                    <a:pt x="1517" y="1838"/>
                    <a:pt x="1570" y="1731"/>
                    <a:pt x="1534" y="1642"/>
                  </a:cubicBezTo>
                  <a:lnTo>
                    <a:pt x="964" y="126"/>
                  </a:lnTo>
                  <a:lnTo>
                    <a:pt x="964" y="108"/>
                  </a:lnTo>
                  <a:cubicBezTo>
                    <a:pt x="928" y="36"/>
                    <a:pt x="856" y="1"/>
                    <a:pt x="785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4289389" y="3035758"/>
              <a:ext cx="43328" cy="50636"/>
            </a:xfrm>
            <a:custGeom>
              <a:rect b="b" l="l" r="r" t="t"/>
              <a:pathLst>
                <a:path extrusionOk="0" h="1857" w="1589">
                  <a:moveTo>
                    <a:pt x="928" y="1"/>
                  </a:moveTo>
                  <a:cubicBezTo>
                    <a:pt x="411" y="1"/>
                    <a:pt x="0" y="429"/>
                    <a:pt x="0" y="929"/>
                  </a:cubicBezTo>
                  <a:cubicBezTo>
                    <a:pt x="0" y="1446"/>
                    <a:pt x="411" y="1857"/>
                    <a:pt x="928" y="1857"/>
                  </a:cubicBezTo>
                  <a:cubicBezTo>
                    <a:pt x="1160" y="1857"/>
                    <a:pt x="1374" y="1767"/>
                    <a:pt x="1535" y="1589"/>
                  </a:cubicBezTo>
                  <a:cubicBezTo>
                    <a:pt x="1588" y="1518"/>
                    <a:pt x="1570" y="1411"/>
                    <a:pt x="1499" y="1357"/>
                  </a:cubicBezTo>
                  <a:cubicBezTo>
                    <a:pt x="1476" y="1335"/>
                    <a:pt x="1445" y="1325"/>
                    <a:pt x="1411" y="1325"/>
                  </a:cubicBezTo>
                  <a:cubicBezTo>
                    <a:pt x="1365" y="1325"/>
                    <a:pt x="1316" y="1344"/>
                    <a:pt x="1285" y="1375"/>
                  </a:cubicBezTo>
                  <a:cubicBezTo>
                    <a:pt x="1196" y="1500"/>
                    <a:pt x="1071" y="1535"/>
                    <a:pt x="928" y="1535"/>
                  </a:cubicBezTo>
                  <a:cubicBezTo>
                    <a:pt x="589" y="1535"/>
                    <a:pt x="321" y="1268"/>
                    <a:pt x="321" y="929"/>
                  </a:cubicBezTo>
                  <a:cubicBezTo>
                    <a:pt x="321" y="608"/>
                    <a:pt x="589" y="322"/>
                    <a:pt x="928" y="322"/>
                  </a:cubicBezTo>
                  <a:cubicBezTo>
                    <a:pt x="1053" y="322"/>
                    <a:pt x="1160" y="358"/>
                    <a:pt x="1267" y="429"/>
                  </a:cubicBezTo>
                  <a:cubicBezTo>
                    <a:pt x="1295" y="450"/>
                    <a:pt x="1326" y="460"/>
                    <a:pt x="1356" y="460"/>
                  </a:cubicBezTo>
                  <a:cubicBezTo>
                    <a:pt x="1403" y="460"/>
                    <a:pt x="1449" y="437"/>
                    <a:pt x="1481" y="393"/>
                  </a:cubicBezTo>
                  <a:cubicBezTo>
                    <a:pt x="1535" y="322"/>
                    <a:pt x="1517" y="215"/>
                    <a:pt x="1445" y="162"/>
                  </a:cubicBezTo>
                  <a:cubicBezTo>
                    <a:pt x="1285" y="72"/>
                    <a:pt x="1106" y="1"/>
                    <a:pt x="928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4107406" y="2968135"/>
              <a:ext cx="295852" cy="193681"/>
            </a:xfrm>
            <a:custGeom>
              <a:rect b="b" l="l" r="r" t="t"/>
              <a:pathLst>
                <a:path extrusionOk="0" h="7103" w="10850">
                  <a:moveTo>
                    <a:pt x="9921" y="5157"/>
                  </a:moveTo>
                  <a:cubicBezTo>
                    <a:pt x="10046" y="5157"/>
                    <a:pt x="10153" y="5264"/>
                    <a:pt x="10153" y="5389"/>
                  </a:cubicBezTo>
                  <a:lnTo>
                    <a:pt x="10153" y="5621"/>
                  </a:lnTo>
                  <a:lnTo>
                    <a:pt x="8066" y="5621"/>
                  </a:lnTo>
                  <a:lnTo>
                    <a:pt x="8066" y="5389"/>
                  </a:lnTo>
                  <a:cubicBezTo>
                    <a:pt x="8066" y="5264"/>
                    <a:pt x="8155" y="5157"/>
                    <a:pt x="8298" y="5157"/>
                  </a:cubicBezTo>
                  <a:close/>
                  <a:moveTo>
                    <a:pt x="6603" y="5960"/>
                  </a:moveTo>
                  <a:cubicBezTo>
                    <a:pt x="6549" y="6103"/>
                    <a:pt x="6389" y="6210"/>
                    <a:pt x="6210" y="6210"/>
                  </a:cubicBezTo>
                  <a:lnTo>
                    <a:pt x="4640" y="6210"/>
                  </a:lnTo>
                  <a:cubicBezTo>
                    <a:pt x="4462" y="6210"/>
                    <a:pt x="4319" y="6103"/>
                    <a:pt x="4248" y="5960"/>
                  </a:cubicBezTo>
                  <a:close/>
                  <a:moveTo>
                    <a:pt x="10403" y="5960"/>
                  </a:moveTo>
                  <a:cubicBezTo>
                    <a:pt x="10475" y="5960"/>
                    <a:pt x="10528" y="6032"/>
                    <a:pt x="10528" y="6103"/>
                  </a:cubicBezTo>
                  <a:cubicBezTo>
                    <a:pt x="10528" y="6478"/>
                    <a:pt x="10207" y="6781"/>
                    <a:pt x="9832" y="6781"/>
                  </a:cubicBezTo>
                  <a:lnTo>
                    <a:pt x="1036" y="6781"/>
                  </a:lnTo>
                  <a:cubicBezTo>
                    <a:pt x="643" y="6781"/>
                    <a:pt x="322" y="6478"/>
                    <a:pt x="322" y="6103"/>
                  </a:cubicBezTo>
                  <a:cubicBezTo>
                    <a:pt x="322" y="6032"/>
                    <a:pt x="394" y="5960"/>
                    <a:pt x="465" y="5960"/>
                  </a:cubicBezTo>
                  <a:lnTo>
                    <a:pt x="3944" y="5960"/>
                  </a:lnTo>
                  <a:cubicBezTo>
                    <a:pt x="4016" y="6281"/>
                    <a:pt x="4319" y="6531"/>
                    <a:pt x="4658" y="6531"/>
                  </a:cubicBezTo>
                  <a:lnTo>
                    <a:pt x="6210" y="6531"/>
                  </a:lnTo>
                  <a:cubicBezTo>
                    <a:pt x="6549" y="6531"/>
                    <a:pt x="6835" y="6281"/>
                    <a:pt x="6906" y="5960"/>
                  </a:cubicBezTo>
                  <a:close/>
                  <a:moveTo>
                    <a:pt x="1571" y="1"/>
                  </a:moveTo>
                  <a:cubicBezTo>
                    <a:pt x="1161" y="1"/>
                    <a:pt x="840" y="340"/>
                    <a:pt x="840" y="750"/>
                  </a:cubicBezTo>
                  <a:lnTo>
                    <a:pt x="840" y="5639"/>
                  </a:lnTo>
                  <a:lnTo>
                    <a:pt x="465" y="5639"/>
                  </a:lnTo>
                  <a:cubicBezTo>
                    <a:pt x="465" y="5639"/>
                    <a:pt x="1" y="5835"/>
                    <a:pt x="1" y="6085"/>
                  </a:cubicBezTo>
                  <a:cubicBezTo>
                    <a:pt x="1" y="6645"/>
                    <a:pt x="448" y="7103"/>
                    <a:pt x="1004" y="7103"/>
                  </a:cubicBezTo>
                  <a:cubicBezTo>
                    <a:pt x="1015" y="7103"/>
                    <a:pt x="1025" y="7103"/>
                    <a:pt x="1036" y="7102"/>
                  </a:cubicBezTo>
                  <a:lnTo>
                    <a:pt x="9832" y="7102"/>
                  </a:lnTo>
                  <a:cubicBezTo>
                    <a:pt x="9843" y="7103"/>
                    <a:pt x="9853" y="7103"/>
                    <a:pt x="9863" y="7103"/>
                  </a:cubicBezTo>
                  <a:cubicBezTo>
                    <a:pt x="10403" y="7103"/>
                    <a:pt x="10849" y="6645"/>
                    <a:pt x="10849" y="6085"/>
                  </a:cubicBezTo>
                  <a:cubicBezTo>
                    <a:pt x="10849" y="5853"/>
                    <a:pt x="10689" y="5675"/>
                    <a:pt x="10475" y="5639"/>
                  </a:cubicBezTo>
                  <a:lnTo>
                    <a:pt x="10475" y="5407"/>
                  </a:lnTo>
                  <a:cubicBezTo>
                    <a:pt x="10475" y="5140"/>
                    <a:pt x="10029" y="4854"/>
                    <a:pt x="10029" y="4854"/>
                  </a:cubicBezTo>
                  <a:lnTo>
                    <a:pt x="10029" y="4301"/>
                  </a:lnTo>
                  <a:cubicBezTo>
                    <a:pt x="10029" y="4230"/>
                    <a:pt x="9975" y="4158"/>
                    <a:pt x="9886" y="4140"/>
                  </a:cubicBezTo>
                  <a:cubicBezTo>
                    <a:pt x="9878" y="4139"/>
                    <a:pt x="9870" y="4138"/>
                    <a:pt x="9863" y="4138"/>
                  </a:cubicBezTo>
                  <a:cubicBezTo>
                    <a:pt x="9782" y="4138"/>
                    <a:pt x="9707" y="4219"/>
                    <a:pt x="9707" y="4301"/>
                  </a:cubicBezTo>
                  <a:lnTo>
                    <a:pt x="9707" y="4836"/>
                  </a:lnTo>
                  <a:lnTo>
                    <a:pt x="9315" y="4836"/>
                  </a:lnTo>
                  <a:lnTo>
                    <a:pt x="9315" y="1018"/>
                  </a:lnTo>
                  <a:cubicBezTo>
                    <a:pt x="9315" y="839"/>
                    <a:pt x="9172" y="715"/>
                    <a:pt x="8994" y="715"/>
                  </a:cubicBezTo>
                  <a:lnTo>
                    <a:pt x="1714" y="715"/>
                  </a:lnTo>
                  <a:cubicBezTo>
                    <a:pt x="1625" y="715"/>
                    <a:pt x="1553" y="786"/>
                    <a:pt x="1553" y="875"/>
                  </a:cubicBezTo>
                  <a:lnTo>
                    <a:pt x="1553" y="1500"/>
                  </a:lnTo>
                  <a:cubicBezTo>
                    <a:pt x="1553" y="1535"/>
                    <a:pt x="1571" y="1553"/>
                    <a:pt x="1589" y="1571"/>
                  </a:cubicBezTo>
                  <a:cubicBezTo>
                    <a:pt x="1628" y="1604"/>
                    <a:pt x="1671" y="1619"/>
                    <a:pt x="1711" y="1619"/>
                  </a:cubicBezTo>
                  <a:cubicBezTo>
                    <a:pt x="1799" y="1619"/>
                    <a:pt x="1874" y="1550"/>
                    <a:pt x="1874" y="1464"/>
                  </a:cubicBezTo>
                  <a:lnTo>
                    <a:pt x="1874" y="1054"/>
                  </a:lnTo>
                  <a:lnTo>
                    <a:pt x="8994" y="1054"/>
                  </a:lnTo>
                  <a:lnTo>
                    <a:pt x="8994" y="4836"/>
                  </a:lnTo>
                  <a:lnTo>
                    <a:pt x="8298" y="4836"/>
                  </a:lnTo>
                  <a:cubicBezTo>
                    <a:pt x="7994" y="4836"/>
                    <a:pt x="7745" y="5086"/>
                    <a:pt x="7745" y="5389"/>
                  </a:cubicBezTo>
                  <a:lnTo>
                    <a:pt x="7745" y="5621"/>
                  </a:lnTo>
                  <a:lnTo>
                    <a:pt x="1874" y="5621"/>
                  </a:lnTo>
                  <a:lnTo>
                    <a:pt x="1874" y="2213"/>
                  </a:lnTo>
                  <a:cubicBezTo>
                    <a:pt x="1874" y="2142"/>
                    <a:pt x="1821" y="2053"/>
                    <a:pt x="1732" y="2053"/>
                  </a:cubicBezTo>
                  <a:cubicBezTo>
                    <a:pt x="1723" y="2051"/>
                    <a:pt x="1713" y="2050"/>
                    <a:pt x="1704" y="2050"/>
                  </a:cubicBezTo>
                  <a:cubicBezTo>
                    <a:pt x="1625" y="2050"/>
                    <a:pt x="1553" y="2117"/>
                    <a:pt x="1553" y="2213"/>
                  </a:cubicBezTo>
                  <a:lnTo>
                    <a:pt x="1553" y="5639"/>
                  </a:lnTo>
                  <a:lnTo>
                    <a:pt x="1161" y="5639"/>
                  </a:lnTo>
                  <a:lnTo>
                    <a:pt x="1161" y="750"/>
                  </a:lnTo>
                  <a:cubicBezTo>
                    <a:pt x="1161" y="518"/>
                    <a:pt x="1339" y="322"/>
                    <a:pt x="1571" y="322"/>
                  </a:cubicBezTo>
                  <a:lnTo>
                    <a:pt x="9547" y="322"/>
                  </a:lnTo>
                  <a:cubicBezTo>
                    <a:pt x="9636" y="322"/>
                    <a:pt x="9707" y="393"/>
                    <a:pt x="9707" y="500"/>
                  </a:cubicBezTo>
                  <a:lnTo>
                    <a:pt x="9707" y="3623"/>
                  </a:lnTo>
                  <a:cubicBezTo>
                    <a:pt x="9707" y="3641"/>
                    <a:pt x="9725" y="3659"/>
                    <a:pt x="9725" y="3676"/>
                  </a:cubicBezTo>
                  <a:cubicBezTo>
                    <a:pt x="9773" y="3718"/>
                    <a:pt x="9822" y="3736"/>
                    <a:pt x="9867" y="3736"/>
                  </a:cubicBezTo>
                  <a:cubicBezTo>
                    <a:pt x="9957" y="3736"/>
                    <a:pt x="10029" y="3665"/>
                    <a:pt x="10029" y="3569"/>
                  </a:cubicBezTo>
                  <a:lnTo>
                    <a:pt x="10029" y="750"/>
                  </a:lnTo>
                  <a:cubicBezTo>
                    <a:pt x="10029" y="340"/>
                    <a:pt x="9690" y="1"/>
                    <a:pt x="927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2"/>
          <p:cNvSpPr/>
          <p:nvPr/>
        </p:nvSpPr>
        <p:spPr>
          <a:xfrm>
            <a:off x="1135350" y="451675"/>
            <a:ext cx="6873300" cy="40992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" name="Google Shape;593;p42"/>
          <p:cNvGrpSpPr/>
          <p:nvPr/>
        </p:nvGrpSpPr>
        <p:grpSpPr>
          <a:xfrm rot="733921">
            <a:off x="1006871" y="300591"/>
            <a:ext cx="552762" cy="580422"/>
            <a:chOff x="7278589" y="1976607"/>
            <a:chExt cx="281728" cy="295825"/>
          </a:xfrm>
        </p:grpSpPr>
        <p:sp>
          <p:nvSpPr>
            <p:cNvPr id="594" name="Google Shape;594;p42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2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2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2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2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2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2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2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2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2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2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2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2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2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2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2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2" name="Google Shape;612;p42"/>
          <p:cNvSpPr/>
          <p:nvPr/>
        </p:nvSpPr>
        <p:spPr>
          <a:xfrm>
            <a:off x="2542975" y="3629825"/>
            <a:ext cx="4058100" cy="8709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3" name="Google Shape;613;p42"/>
          <p:cNvPicPr preferRelativeResize="0"/>
          <p:nvPr/>
        </p:nvPicPr>
        <p:blipFill rotWithShape="1">
          <a:blip r:embed="rId3">
            <a:alphaModFix/>
          </a:blip>
          <a:srcRect b="0" l="-59752" r="-69447" t="0"/>
          <a:stretch/>
        </p:blipFill>
        <p:spPr>
          <a:xfrm>
            <a:off x="4506811" y="3338025"/>
            <a:ext cx="2664878" cy="1162700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42"/>
          <p:cNvSpPr txBox="1"/>
          <p:nvPr>
            <p:ph type="title"/>
          </p:nvPr>
        </p:nvSpPr>
        <p:spPr>
          <a:xfrm>
            <a:off x="3728049" y="3671075"/>
            <a:ext cx="19170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latin typeface="Verdana"/>
                <a:ea typeface="Verdana"/>
                <a:cs typeface="Verdana"/>
                <a:sym typeface="Verdana"/>
              </a:rPr>
              <a:t>Fim…</a:t>
            </a:r>
            <a:endParaRPr sz="33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15" name="Google Shape;61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3006" y="641213"/>
            <a:ext cx="4058037" cy="28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3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43"/>
          <p:cNvSpPr/>
          <p:nvPr/>
        </p:nvSpPr>
        <p:spPr>
          <a:xfrm>
            <a:off x="1216500" y="1153970"/>
            <a:ext cx="6711000" cy="25131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43"/>
          <p:cNvSpPr/>
          <p:nvPr/>
        </p:nvSpPr>
        <p:spPr>
          <a:xfrm>
            <a:off x="2325875" y="3913325"/>
            <a:ext cx="44922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43"/>
          <p:cNvSpPr/>
          <p:nvPr/>
        </p:nvSpPr>
        <p:spPr>
          <a:xfrm>
            <a:off x="1864024" y="1755026"/>
            <a:ext cx="1313700" cy="13110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43"/>
          <p:cNvSpPr txBox="1"/>
          <p:nvPr>
            <p:ph type="title"/>
          </p:nvPr>
        </p:nvSpPr>
        <p:spPr>
          <a:xfrm>
            <a:off x="1216500" y="213175"/>
            <a:ext cx="64620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Verdana"/>
                <a:ea typeface="Verdana"/>
                <a:cs typeface="Verdana"/>
                <a:sym typeface="Verdana"/>
              </a:rPr>
              <a:t>Proximos topicos</a:t>
            </a:r>
            <a:endParaRPr sz="32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25" name="Google Shape;625;p43"/>
          <p:cNvSpPr txBox="1"/>
          <p:nvPr>
            <p:ph idx="1" type="subTitle"/>
          </p:nvPr>
        </p:nvSpPr>
        <p:spPr>
          <a:xfrm>
            <a:off x="3053550" y="4000775"/>
            <a:ext cx="3036900" cy="4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Já foi um faltam dois </a:t>
            </a: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✔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626" name="Google Shape;626;p43"/>
          <p:cNvGrpSpPr/>
          <p:nvPr/>
        </p:nvGrpSpPr>
        <p:grpSpPr>
          <a:xfrm rot="733921">
            <a:off x="7335196" y="1205941"/>
            <a:ext cx="552762" cy="580422"/>
            <a:chOff x="7278589" y="1976607"/>
            <a:chExt cx="281728" cy="295825"/>
          </a:xfrm>
        </p:grpSpPr>
        <p:sp>
          <p:nvSpPr>
            <p:cNvPr id="627" name="Google Shape;627;p43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3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3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3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3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3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3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3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3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5" name="Google Shape;645;p43"/>
          <p:cNvSpPr/>
          <p:nvPr/>
        </p:nvSpPr>
        <p:spPr>
          <a:xfrm>
            <a:off x="3915149" y="1755026"/>
            <a:ext cx="1313700" cy="13110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43"/>
          <p:cNvSpPr/>
          <p:nvPr/>
        </p:nvSpPr>
        <p:spPr>
          <a:xfrm>
            <a:off x="5966274" y="1755026"/>
            <a:ext cx="1313700" cy="13110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43"/>
          <p:cNvSpPr txBox="1"/>
          <p:nvPr>
            <p:ph idx="1" type="subTitle"/>
          </p:nvPr>
        </p:nvSpPr>
        <p:spPr>
          <a:xfrm>
            <a:off x="2011924" y="3143400"/>
            <a:ext cx="1017900" cy="4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SQL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48" name="Google Shape;648;p43"/>
          <p:cNvSpPr txBox="1"/>
          <p:nvPr>
            <p:ph idx="1" type="subTitle"/>
          </p:nvPr>
        </p:nvSpPr>
        <p:spPr>
          <a:xfrm>
            <a:off x="5966275" y="3143400"/>
            <a:ext cx="1379100" cy="4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Wordpress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49" name="Google Shape;649;p43"/>
          <p:cNvSpPr txBox="1"/>
          <p:nvPr>
            <p:ph idx="1" type="subTitle"/>
          </p:nvPr>
        </p:nvSpPr>
        <p:spPr>
          <a:xfrm>
            <a:off x="3849750" y="3166750"/>
            <a:ext cx="1444500" cy="4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PHP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0" name="Google Shape;650;p43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1" name="Google Shape;651;p43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52" name="Google Shape;652;p43"/>
          <p:cNvPicPr preferRelativeResize="0"/>
          <p:nvPr/>
        </p:nvPicPr>
        <p:blipFill rotWithShape="1">
          <a:blip r:embed="rId4">
            <a:alphaModFix/>
          </a:blip>
          <a:srcRect b="0" l="11006" r="12453" t="0"/>
          <a:stretch/>
        </p:blipFill>
        <p:spPr>
          <a:xfrm>
            <a:off x="1882025" y="1755020"/>
            <a:ext cx="1313700" cy="1190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7339" y="2070575"/>
            <a:ext cx="1267323" cy="68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4" name="Google Shape;65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77800" y="1934725"/>
            <a:ext cx="956052" cy="956052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55" name="Google Shape;655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64025" y="1724163"/>
            <a:ext cx="1377176" cy="137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4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44"/>
          <p:cNvSpPr/>
          <p:nvPr/>
        </p:nvSpPr>
        <p:spPr>
          <a:xfrm>
            <a:off x="1216500" y="1153975"/>
            <a:ext cx="6711000" cy="36804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44"/>
          <p:cNvSpPr txBox="1"/>
          <p:nvPr>
            <p:ph type="title"/>
          </p:nvPr>
        </p:nvSpPr>
        <p:spPr>
          <a:xfrm>
            <a:off x="1614824" y="213175"/>
            <a:ext cx="59145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Vamos aprender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3" name="Google Shape;663;p44"/>
          <p:cNvSpPr txBox="1"/>
          <p:nvPr>
            <p:ph idx="1" type="subTitle"/>
          </p:nvPr>
        </p:nvSpPr>
        <p:spPr>
          <a:xfrm>
            <a:off x="1384650" y="3501325"/>
            <a:ext cx="6543000" cy="13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É uma linguagem de script open source de uso geral, muito utilizada, e especialmente adequada para o desenvolvimento web e que pode ser embutida dentro do HTML.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4" name="Google Shape;664;p44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5" name="Google Shape;665;p44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66" name="Google Shape;66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1000" y="1273575"/>
            <a:ext cx="4346949" cy="2347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45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45"/>
          <p:cNvSpPr/>
          <p:nvPr/>
        </p:nvSpPr>
        <p:spPr>
          <a:xfrm>
            <a:off x="601450" y="1153975"/>
            <a:ext cx="7941000" cy="36804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45"/>
          <p:cNvSpPr txBox="1"/>
          <p:nvPr>
            <p:ph type="title"/>
          </p:nvPr>
        </p:nvSpPr>
        <p:spPr>
          <a:xfrm>
            <a:off x="1614824" y="213175"/>
            <a:ext cx="59145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Conectando ao DB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74" name="Google Shape;674;p45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5" name="Google Shape;675;p45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76" name="Google Shape;67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5800" y="1801799"/>
            <a:ext cx="6272400" cy="1539900"/>
          </a:xfrm>
          <a:prstGeom prst="roundRect">
            <a:avLst>
              <a:gd fmla="val 7096" name="adj"/>
            </a:avLst>
          </a:prstGeom>
          <a:noFill/>
          <a:ln>
            <a:noFill/>
          </a:ln>
        </p:spPr>
      </p:pic>
      <p:sp>
        <p:nvSpPr>
          <p:cNvPr id="677" name="Google Shape;677;p45"/>
          <p:cNvSpPr txBox="1"/>
          <p:nvPr>
            <p:ph idx="1" type="subTitle"/>
          </p:nvPr>
        </p:nvSpPr>
        <p:spPr>
          <a:xfrm>
            <a:off x="1435775" y="1397200"/>
            <a:ext cx="57516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Conectando ao banco de dados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78" name="Google Shape;678;p45"/>
          <p:cNvSpPr txBox="1"/>
          <p:nvPr>
            <p:ph idx="1" type="subTitle"/>
          </p:nvPr>
        </p:nvSpPr>
        <p:spPr>
          <a:xfrm>
            <a:off x="1329000" y="3369275"/>
            <a:ext cx="57516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Inserindo os dados na tabela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79" name="Google Shape;679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425" y="3717874"/>
            <a:ext cx="7706700" cy="485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6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46"/>
          <p:cNvSpPr/>
          <p:nvPr/>
        </p:nvSpPr>
        <p:spPr>
          <a:xfrm>
            <a:off x="551625" y="1173925"/>
            <a:ext cx="7941000" cy="36804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46"/>
          <p:cNvSpPr txBox="1"/>
          <p:nvPr>
            <p:ph type="title"/>
          </p:nvPr>
        </p:nvSpPr>
        <p:spPr>
          <a:xfrm>
            <a:off x="1614824" y="213175"/>
            <a:ext cx="59145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Tratando erros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87" name="Google Shape;687;p46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8" name="Google Shape;688;p46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89" name="Google Shape;689;p46"/>
          <p:cNvSpPr txBox="1"/>
          <p:nvPr>
            <p:ph idx="1" type="subTitle"/>
          </p:nvPr>
        </p:nvSpPr>
        <p:spPr>
          <a:xfrm>
            <a:off x="748000" y="1305288"/>
            <a:ext cx="57516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Inicializando a 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variável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global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90" name="Google Shape;690;p46"/>
          <p:cNvSpPr txBox="1"/>
          <p:nvPr>
            <p:ph idx="1" type="subTitle"/>
          </p:nvPr>
        </p:nvSpPr>
        <p:spPr>
          <a:xfrm>
            <a:off x="832575" y="3147000"/>
            <a:ext cx="49626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Colocando a mensagem no nosso index.html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91" name="Google Shape;691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2398" y="3548700"/>
            <a:ext cx="2949600" cy="1195800"/>
          </a:xfrm>
          <a:prstGeom prst="roundRect">
            <a:avLst>
              <a:gd fmla="val 12719" name="adj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92" name="Google Shape;692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2398" y="1809848"/>
            <a:ext cx="2123400" cy="528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93" name="Google Shape;693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98259" y="1706994"/>
            <a:ext cx="4778700" cy="1229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694" name="Google Shape;694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90600" y="3425700"/>
            <a:ext cx="1087075" cy="108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4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36238" y="3548698"/>
            <a:ext cx="1195800" cy="11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47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47"/>
          <p:cNvSpPr/>
          <p:nvPr/>
        </p:nvSpPr>
        <p:spPr>
          <a:xfrm>
            <a:off x="738000" y="1515150"/>
            <a:ext cx="7568400" cy="2997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47"/>
          <p:cNvSpPr txBox="1"/>
          <p:nvPr>
            <p:ph type="title"/>
          </p:nvPr>
        </p:nvSpPr>
        <p:spPr>
          <a:xfrm>
            <a:off x="1614824" y="213175"/>
            <a:ext cx="59145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Criptografia MD5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03" name="Google Shape;703;p47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47"/>
          <p:cNvSpPr txBox="1"/>
          <p:nvPr>
            <p:ph idx="1" type="subTitle"/>
          </p:nvPr>
        </p:nvSpPr>
        <p:spPr>
          <a:xfrm>
            <a:off x="738000" y="2090900"/>
            <a:ext cx="4076400" cy="18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   O MD5 (Message-Digest algorithm 5) é um algoritmo de hash de 128 bits unidirecional desenvolvido pela RSA Data Security, Inc., descrito na RFC 1321, usado por softwares com protocolo ponto-a-ponto (P2P), verificação de integridade e logins.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05" name="Google Shape;705;p47"/>
          <p:cNvPicPr preferRelativeResize="0"/>
          <p:nvPr/>
        </p:nvPicPr>
        <p:blipFill rotWithShape="1">
          <a:blip r:embed="rId3">
            <a:alphaModFix/>
          </a:blip>
          <a:srcRect b="13537" l="25815" r="25523" t="13993"/>
          <a:stretch/>
        </p:blipFill>
        <p:spPr>
          <a:xfrm>
            <a:off x="7345475" y="343167"/>
            <a:ext cx="532200" cy="528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pic>
      <p:sp>
        <p:nvSpPr>
          <p:cNvPr id="706" name="Google Shape;706;p47"/>
          <p:cNvSpPr/>
          <p:nvPr/>
        </p:nvSpPr>
        <p:spPr>
          <a:xfrm>
            <a:off x="4944125" y="1913875"/>
            <a:ext cx="3219600" cy="2200500"/>
          </a:xfrm>
          <a:prstGeom prst="roundRect">
            <a:avLst>
              <a:gd fmla="val 1359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7" name="Google Shape;707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3975" y="1983650"/>
            <a:ext cx="3129000" cy="2056200"/>
          </a:xfrm>
          <a:prstGeom prst="roundRect">
            <a:avLst>
              <a:gd fmla="val 12119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8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48"/>
          <p:cNvSpPr/>
          <p:nvPr/>
        </p:nvSpPr>
        <p:spPr>
          <a:xfrm>
            <a:off x="501600" y="1096450"/>
            <a:ext cx="8140800" cy="39870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48"/>
          <p:cNvSpPr txBox="1"/>
          <p:nvPr>
            <p:ph type="title"/>
          </p:nvPr>
        </p:nvSpPr>
        <p:spPr>
          <a:xfrm>
            <a:off x="1216500" y="213175"/>
            <a:ext cx="67110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Sistema de login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15" name="Google Shape;715;p48"/>
          <p:cNvSpPr txBox="1"/>
          <p:nvPr>
            <p:ph idx="1" type="subTitle"/>
          </p:nvPr>
        </p:nvSpPr>
        <p:spPr>
          <a:xfrm>
            <a:off x="762200" y="1001575"/>
            <a:ext cx="6543000" cy="52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Criando o sistema de 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autenticação: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16" name="Google Shape;716;p48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7" name="Google Shape;717;p48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18" name="Google Shape;71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400" y="1401400"/>
            <a:ext cx="7921200" cy="3574200"/>
          </a:xfrm>
          <a:prstGeom prst="roundRect">
            <a:avLst>
              <a:gd fmla="val 3496" name="adj"/>
            </a:avLst>
          </a:prstGeom>
          <a:noFill/>
          <a:ln>
            <a:noFill/>
          </a:ln>
        </p:spPr>
      </p:pic>
      <p:sp>
        <p:nvSpPr>
          <p:cNvPr id="719" name="Google Shape;719;p48"/>
          <p:cNvSpPr/>
          <p:nvPr/>
        </p:nvSpPr>
        <p:spPr>
          <a:xfrm>
            <a:off x="3668225" y="3957250"/>
            <a:ext cx="4933800" cy="11262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0" name="Google Shape;720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7695" y="4218225"/>
            <a:ext cx="4794900" cy="788400"/>
          </a:xfrm>
          <a:prstGeom prst="roundRect">
            <a:avLst>
              <a:gd fmla="val 10126" name="adj"/>
            </a:avLst>
          </a:prstGeom>
          <a:noFill/>
          <a:ln>
            <a:noFill/>
          </a:ln>
        </p:spPr>
      </p:pic>
      <p:sp>
        <p:nvSpPr>
          <p:cNvPr id="721" name="Google Shape;721;p48"/>
          <p:cNvSpPr txBox="1"/>
          <p:nvPr>
            <p:ph idx="1" type="subTitle"/>
          </p:nvPr>
        </p:nvSpPr>
        <p:spPr>
          <a:xfrm>
            <a:off x="3737700" y="3957250"/>
            <a:ext cx="47115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Guardando os dados do 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usuário logado: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49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49"/>
          <p:cNvSpPr/>
          <p:nvPr/>
        </p:nvSpPr>
        <p:spPr>
          <a:xfrm>
            <a:off x="1109775" y="1124100"/>
            <a:ext cx="6924600" cy="3879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49"/>
          <p:cNvSpPr txBox="1"/>
          <p:nvPr>
            <p:ph type="title"/>
          </p:nvPr>
        </p:nvSpPr>
        <p:spPr>
          <a:xfrm>
            <a:off x="1754375" y="213175"/>
            <a:ext cx="56352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Verdana"/>
                <a:ea typeface="Verdana"/>
                <a:cs typeface="Verdana"/>
                <a:sym typeface="Verdana"/>
              </a:rPr>
              <a:t>Conectando com DB</a:t>
            </a:r>
            <a:endParaRPr sz="36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729" name="Google Shape;729;p49"/>
          <p:cNvGrpSpPr/>
          <p:nvPr/>
        </p:nvGrpSpPr>
        <p:grpSpPr>
          <a:xfrm rot="733921">
            <a:off x="1190546" y="275341"/>
            <a:ext cx="552762" cy="580422"/>
            <a:chOff x="7278589" y="1976607"/>
            <a:chExt cx="281728" cy="295825"/>
          </a:xfrm>
        </p:grpSpPr>
        <p:sp>
          <p:nvSpPr>
            <p:cNvPr id="730" name="Google Shape;730;p49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9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9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9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9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9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9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9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9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9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9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9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9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9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9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9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9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9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" name="Google Shape;748;p49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9" name="Google Shape;749;p49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50" name="Google Shape;750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975" y="1704350"/>
            <a:ext cx="6640200" cy="3058200"/>
          </a:xfrm>
          <a:prstGeom prst="roundRect">
            <a:avLst>
              <a:gd fmla="val 5679" name="adj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51" name="Google Shape;751;p49"/>
          <p:cNvSpPr txBox="1"/>
          <p:nvPr>
            <p:ph idx="1" type="subTitle"/>
          </p:nvPr>
        </p:nvSpPr>
        <p:spPr>
          <a:xfrm>
            <a:off x="1251975" y="1175450"/>
            <a:ext cx="6543000" cy="52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Criando o arquivo conexao.php: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50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50"/>
          <p:cNvSpPr/>
          <p:nvPr/>
        </p:nvSpPr>
        <p:spPr>
          <a:xfrm>
            <a:off x="418650" y="1124100"/>
            <a:ext cx="8306700" cy="38799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50"/>
          <p:cNvSpPr txBox="1"/>
          <p:nvPr>
            <p:ph type="title"/>
          </p:nvPr>
        </p:nvSpPr>
        <p:spPr>
          <a:xfrm>
            <a:off x="1754375" y="213175"/>
            <a:ext cx="56352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Pagina de sair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759" name="Google Shape;759;p50"/>
          <p:cNvGrpSpPr/>
          <p:nvPr/>
        </p:nvGrpSpPr>
        <p:grpSpPr>
          <a:xfrm rot="733921">
            <a:off x="1190546" y="275341"/>
            <a:ext cx="552762" cy="580422"/>
            <a:chOff x="7278589" y="1976607"/>
            <a:chExt cx="281728" cy="295825"/>
          </a:xfrm>
        </p:grpSpPr>
        <p:sp>
          <p:nvSpPr>
            <p:cNvPr id="760" name="Google Shape;760;p50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0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0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0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0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0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0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0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0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0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0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0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0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0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0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0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50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50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8" name="Google Shape;778;p50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9" name="Google Shape;779;p50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80" name="Google Shape;780;p50"/>
          <p:cNvPicPr preferRelativeResize="0"/>
          <p:nvPr/>
        </p:nvPicPr>
        <p:blipFill rotWithShape="1">
          <a:blip r:embed="rId4">
            <a:alphaModFix/>
          </a:blip>
          <a:srcRect b="10387" l="0" r="14602" t="4744"/>
          <a:stretch/>
        </p:blipFill>
        <p:spPr>
          <a:xfrm>
            <a:off x="570275" y="1242375"/>
            <a:ext cx="4411800" cy="1475100"/>
          </a:xfrm>
          <a:prstGeom prst="roundRect">
            <a:avLst>
              <a:gd fmla="val 9224" name="adj"/>
            </a:avLst>
          </a:prstGeom>
          <a:noFill/>
          <a:ln>
            <a:noFill/>
          </a:ln>
        </p:spPr>
      </p:pic>
      <p:pic>
        <p:nvPicPr>
          <p:cNvPr id="781" name="Google Shape;781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60175" y="2807350"/>
            <a:ext cx="5562900" cy="2125500"/>
          </a:xfrm>
          <a:prstGeom prst="roundRect">
            <a:avLst>
              <a:gd fmla="val 8484" name="adj"/>
            </a:avLst>
          </a:prstGeom>
          <a:noFill/>
          <a:ln>
            <a:noFill/>
          </a:ln>
        </p:spPr>
      </p:pic>
      <p:sp>
        <p:nvSpPr>
          <p:cNvPr id="782" name="Google Shape;782;p50"/>
          <p:cNvSpPr txBox="1"/>
          <p:nvPr>
            <p:ph idx="1" type="subTitle"/>
          </p:nvPr>
        </p:nvSpPr>
        <p:spPr>
          <a:xfrm>
            <a:off x="618025" y="3558850"/>
            <a:ext cx="23898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 Apagando todos os dados do usuário logado: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83" name="Google Shape;783;p50"/>
          <p:cNvSpPr txBox="1"/>
          <p:nvPr>
            <p:ph idx="1" type="subTitle"/>
          </p:nvPr>
        </p:nvSpPr>
        <p:spPr>
          <a:xfrm>
            <a:off x="5203300" y="1426125"/>
            <a:ext cx="28212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Mostrando os dados do 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usuário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e criando o 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botão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de sair.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51"/>
          <p:cNvSpPr/>
          <p:nvPr/>
        </p:nvSpPr>
        <p:spPr>
          <a:xfrm>
            <a:off x="546300" y="809550"/>
            <a:ext cx="8051400" cy="35244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51"/>
          <p:cNvSpPr txBox="1"/>
          <p:nvPr>
            <p:ph type="title"/>
          </p:nvPr>
        </p:nvSpPr>
        <p:spPr>
          <a:xfrm>
            <a:off x="717700" y="1202250"/>
            <a:ext cx="7635600" cy="273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>
                <a:latin typeface="Verdana"/>
                <a:ea typeface="Verdana"/>
                <a:cs typeface="Verdana"/>
                <a:sym typeface="Verdana"/>
              </a:rPr>
              <a:t>DEVER PARA 🏠</a:t>
            </a:r>
            <a:endParaRPr sz="65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9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FORMEM DUPLAS E DESENVOLVAM UM SITE!</a:t>
            </a:r>
            <a:endParaRPr b="0" sz="39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90" name="Google Shape;790;p51"/>
          <p:cNvPicPr preferRelativeResize="0"/>
          <p:nvPr/>
        </p:nvPicPr>
        <p:blipFill rotWithShape="1">
          <a:blip r:embed="rId3">
            <a:alphaModFix amt="20000"/>
          </a:blip>
          <a:srcRect b="308" l="0" r="0" t="298"/>
          <a:stretch/>
        </p:blipFill>
        <p:spPr>
          <a:xfrm>
            <a:off x="8419100" y="4394325"/>
            <a:ext cx="626325" cy="6225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4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4"/>
          <p:cNvSpPr/>
          <p:nvPr/>
        </p:nvSpPr>
        <p:spPr>
          <a:xfrm>
            <a:off x="1216500" y="1153970"/>
            <a:ext cx="6711000" cy="25131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4"/>
          <p:cNvSpPr/>
          <p:nvPr/>
        </p:nvSpPr>
        <p:spPr>
          <a:xfrm>
            <a:off x="2325875" y="3913325"/>
            <a:ext cx="44922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4"/>
          <p:cNvSpPr/>
          <p:nvPr/>
        </p:nvSpPr>
        <p:spPr>
          <a:xfrm>
            <a:off x="1864024" y="1755026"/>
            <a:ext cx="1313700" cy="13110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4"/>
          <p:cNvSpPr txBox="1"/>
          <p:nvPr>
            <p:ph type="title"/>
          </p:nvPr>
        </p:nvSpPr>
        <p:spPr>
          <a:xfrm>
            <a:off x="1216500" y="213175"/>
            <a:ext cx="64620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Verdana"/>
                <a:ea typeface="Verdana"/>
                <a:cs typeface="Verdana"/>
                <a:sym typeface="Verdana"/>
              </a:rPr>
              <a:t>O que iremos aprender</a:t>
            </a:r>
            <a:endParaRPr sz="32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4" name="Google Shape;324;p34"/>
          <p:cNvSpPr txBox="1"/>
          <p:nvPr>
            <p:ph idx="1" type="subTitle"/>
          </p:nvPr>
        </p:nvSpPr>
        <p:spPr>
          <a:xfrm>
            <a:off x="2940575" y="4000775"/>
            <a:ext cx="3262800" cy="4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Férias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são para os fracos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😁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325" name="Google Shape;325;p34"/>
          <p:cNvGrpSpPr/>
          <p:nvPr/>
        </p:nvGrpSpPr>
        <p:grpSpPr>
          <a:xfrm rot="733921">
            <a:off x="7335196" y="1205941"/>
            <a:ext cx="552762" cy="580422"/>
            <a:chOff x="7278589" y="1976607"/>
            <a:chExt cx="281728" cy="295825"/>
          </a:xfrm>
        </p:grpSpPr>
        <p:sp>
          <p:nvSpPr>
            <p:cNvPr id="326" name="Google Shape;326;p34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4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4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4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4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34"/>
          <p:cNvSpPr/>
          <p:nvPr/>
        </p:nvSpPr>
        <p:spPr>
          <a:xfrm>
            <a:off x="3915149" y="1755026"/>
            <a:ext cx="1313700" cy="13110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4"/>
          <p:cNvSpPr/>
          <p:nvPr/>
        </p:nvSpPr>
        <p:spPr>
          <a:xfrm>
            <a:off x="5966274" y="1755026"/>
            <a:ext cx="1313700" cy="13110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4"/>
          <p:cNvSpPr txBox="1"/>
          <p:nvPr>
            <p:ph idx="1" type="subTitle"/>
          </p:nvPr>
        </p:nvSpPr>
        <p:spPr>
          <a:xfrm>
            <a:off x="2011924" y="3143400"/>
            <a:ext cx="1017900" cy="4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SQL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7" name="Google Shape;347;p34"/>
          <p:cNvSpPr txBox="1"/>
          <p:nvPr>
            <p:ph idx="1" type="subTitle"/>
          </p:nvPr>
        </p:nvSpPr>
        <p:spPr>
          <a:xfrm>
            <a:off x="5966275" y="3143400"/>
            <a:ext cx="1379100" cy="4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Wordpress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8" name="Google Shape;348;p34"/>
          <p:cNvSpPr txBox="1"/>
          <p:nvPr>
            <p:ph idx="1" type="subTitle"/>
          </p:nvPr>
        </p:nvSpPr>
        <p:spPr>
          <a:xfrm>
            <a:off x="3849750" y="3166750"/>
            <a:ext cx="1444500" cy="43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PHP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9" name="Google Shape;349;p34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34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51" name="Google Shape;351;p34"/>
          <p:cNvPicPr preferRelativeResize="0"/>
          <p:nvPr/>
        </p:nvPicPr>
        <p:blipFill rotWithShape="1">
          <a:blip r:embed="rId4">
            <a:alphaModFix/>
          </a:blip>
          <a:srcRect b="0" l="11006" r="12453" t="0"/>
          <a:stretch/>
        </p:blipFill>
        <p:spPr>
          <a:xfrm>
            <a:off x="1882025" y="1755020"/>
            <a:ext cx="1313700" cy="1190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7339" y="2070575"/>
            <a:ext cx="1267323" cy="68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77800" y="1934725"/>
            <a:ext cx="956052" cy="956052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5"/>
          <p:cNvSpPr/>
          <p:nvPr/>
        </p:nvSpPr>
        <p:spPr>
          <a:xfrm>
            <a:off x="1216500" y="1153977"/>
            <a:ext cx="6711000" cy="35907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5"/>
          <p:cNvSpPr/>
          <p:nvPr/>
        </p:nvSpPr>
        <p:spPr>
          <a:xfrm>
            <a:off x="3472938" y="1610100"/>
            <a:ext cx="2198100" cy="19233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5"/>
          <p:cNvSpPr txBox="1"/>
          <p:nvPr>
            <p:ph type="title"/>
          </p:nvPr>
        </p:nvSpPr>
        <p:spPr>
          <a:xfrm>
            <a:off x="2541003" y="213175"/>
            <a:ext cx="40620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Install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362" name="Google Shape;362;p35"/>
          <p:cNvGrpSpPr/>
          <p:nvPr/>
        </p:nvGrpSpPr>
        <p:grpSpPr>
          <a:xfrm rot="733921">
            <a:off x="1190546" y="275341"/>
            <a:ext cx="552762" cy="580422"/>
            <a:chOff x="7278589" y="1976607"/>
            <a:chExt cx="281728" cy="295825"/>
          </a:xfrm>
        </p:grpSpPr>
        <p:sp>
          <p:nvSpPr>
            <p:cNvPr id="363" name="Google Shape;363;p35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1" name="Google Shape;381;p35"/>
          <p:cNvSpPr txBox="1"/>
          <p:nvPr>
            <p:ph idx="1" type="subTitle"/>
          </p:nvPr>
        </p:nvSpPr>
        <p:spPr>
          <a:xfrm>
            <a:off x="1874000" y="3766575"/>
            <a:ext cx="57516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O MySQL é um sistema de gerenciamento de banco de dados, que utiliza a linguagem SQL como interface.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82" name="Google Shape;382;p35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3" name="Google Shape;383;p35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84" name="Google Shape;384;p35"/>
          <p:cNvPicPr preferRelativeResize="0"/>
          <p:nvPr/>
        </p:nvPicPr>
        <p:blipFill rotWithShape="1">
          <a:blip r:embed="rId4">
            <a:alphaModFix/>
          </a:blip>
          <a:srcRect b="0" l="11006" r="12453" t="0"/>
          <a:stretch/>
        </p:blipFill>
        <p:spPr>
          <a:xfrm>
            <a:off x="3510400" y="1610075"/>
            <a:ext cx="2123177" cy="1923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6"/>
          <p:cNvSpPr/>
          <p:nvPr/>
        </p:nvSpPr>
        <p:spPr>
          <a:xfrm>
            <a:off x="1426950" y="1066575"/>
            <a:ext cx="6290100" cy="38946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6"/>
          <p:cNvSpPr/>
          <p:nvPr/>
        </p:nvSpPr>
        <p:spPr>
          <a:xfrm>
            <a:off x="2153400" y="1206125"/>
            <a:ext cx="4874100" cy="36156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1" name="Google Shape;391;p36"/>
          <p:cNvPicPr preferRelativeResize="0"/>
          <p:nvPr/>
        </p:nvPicPr>
        <p:blipFill rotWithShape="1">
          <a:blip r:embed="rId3">
            <a:alphaModFix/>
          </a:blip>
          <a:srcRect b="1120" l="1414" r="1063" t="1413"/>
          <a:stretch/>
        </p:blipFill>
        <p:spPr>
          <a:xfrm>
            <a:off x="2362425" y="1309175"/>
            <a:ext cx="4455900" cy="3395100"/>
          </a:xfrm>
          <a:prstGeom prst="roundRect">
            <a:avLst>
              <a:gd fmla="val 4142" name="adj"/>
            </a:avLst>
          </a:prstGeom>
          <a:noFill/>
          <a:ln>
            <a:noFill/>
          </a:ln>
        </p:spPr>
      </p:pic>
      <p:sp>
        <p:nvSpPr>
          <p:cNvPr id="392" name="Google Shape;392;p36"/>
          <p:cNvSpPr/>
          <p:nvPr/>
        </p:nvSpPr>
        <p:spPr>
          <a:xfrm>
            <a:off x="1257088" y="222850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6"/>
          <p:cNvSpPr txBox="1"/>
          <p:nvPr>
            <p:ph type="title"/>
          </p:nvPr>
        </p:nvSpPr>
        <p:spPr>
          <a:xfrm>
            <a:off x="2197702" y="133450"/>
            <a:ext cx="48297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Configurando…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394" name="Google Shape;394;p36"/>
          <p:cNvGrpSpPr/>
          <p:nvPr/>
        </p:nvGrpSpPr>
        <p:grpSpPr>
          <a:xfrm rot="733921">
            <a:off x="1231134" y="195616"/>
            <a:ext cx="552762" cy="580422"/>
            <a:chOff x="7278589" y="1976607"/>
            <a:chExt cx="281728" cy="295825"/>
          </a:xfrm>
        </p:grpSpPr>
        <p:sp>
          <p:nvSpPr>
            <p:cNvPr id="395" name="Google Shape;395;p36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6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6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6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6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6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6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6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6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6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" name="Google Shape;413;p36"/>
          <p:cNvSpPr/>
          <p:nvPr/>
        </p:nvSpPr>
        <p:spPr>
          <a:xfrm>
            <a:off x="7386063" y="221250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4" name="Google Shape;414;p36"/>
          <p:cNvPicPr preferRelativeResize="0"/>
          <p:nvPr/>
        </p:nvPicPr>
        <p:blipFill rotWithShape="1">
          <a:blip r:embed="rId4">
            <a:alphaModFix/>
          </a:blip>
          <a:srcRect b="308" l="0" r="0" t="298"/>
          <a:stretch/>
        </p:blipFill>
        <p:spPr>
          <a:xfrm>
            <a:off x="7386064" y="303551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7"/>
          <p:cNvSpPr/>
          <p:nvPr/>
        </p:nvSpPr>
        <p:spPr>
          <a:xfrm>
            <a:off x="90125" y="206999"/>
            <a:ext cx="9000600" cy="48603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7"/>
          <p:cNvSpPr/>
          <p:nvPr/>
        </p:nvSpPr>
        <p:spPr>
          <a:xfrm>
            <a:off x="1465300" y="787475"/>
            <a:ext cx="6190200" cy="4226400"/>
          </a:xfrm>
          <a:prstGeom prst="roundRect">
            <a:avLst>
              <a:gd fmla="val 12264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1" name="Google Shape;421;p37"/>
          <p:cNvGrpSpPr/>
          <p:nvPr/>
        </p:nvGrpSpPr>
        <p:grpSpPr>
          <a:xfrm rot="733921">
            <a:off x="145346" y="258966"/>
            <a:ext cx="552762" cy="580422"/>
            <a:chOff x="7278589" y="1976607"/>
            <a:chExt cx="281728" cy="295825"/>
          </a:xfrm>
        </p:grpSpPr>
        <p:sp>
          <p:nvSpPr>
            <p:cNvPr id="422" name="Google Shape;422;p37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" name="Google Shape;440;p37"/>
          <p:cNvSpPr txBox="1"/>
          <p:nvPr>
            <p:ph idx="1" type="subTitle"/>
          </p:nvPr>
        </p:nvSpPr>
        <p:spPr>
          <a:xfrm>
            <a:off x="618025" y="207000"/>
            <a:ext cx="8263800" cy="6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Verdana"/>
                <a:ea typeface="Verdana"/>
                <a:cs typeface="Verdana"/>
                <a:sym typeface="Verdana"/>
              </a:rPr>
              <a:t>C:\Program Files\MySQL\MySQL Server 8.0\bin</a:t>
            </a:r>
            <a:endParaRPr b="1" sz="2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41" name="Google Shape;44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650" y="857300"/>
            <a:ext cx="6020700" cy="4106400"/>
          </a:xfrm>
          <a:prstGeom prst="roundRect">
            <a:avLst>
              <a:gd fmla="val 11108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8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8"/>
          <p:cNvSpPr/>
          <p:nvPr/>
        </p:nvSpPr>
        <p:spPr>
          <a:xfrm>
            <a:off x="1216500" y="1153975"/>
            <a:ext cx="6711000" cy="37803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8"/>
          <p:cNvSpPr/>
          <p:nvPr/>
        </p:nvSpPr>
        <p:spPr>
          <a:xfrm>
            <a:off x="1798500" y="1529600"/>
            <a:ext cx="5547000" cy="7884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8"/>
          <p:cNvSpPr txBox="1"/>
          <p:nvPr>
            <p:ph type="title"/>
          </p:nvPr>
        </p:nvSpPr>
        <p:spPr>
          <a:xfrm>
            <a:off x="2013549" y="213175"/>
            <a:ext cx="51168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Acessando o SQL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450" name="Google Shape;450;p38"/>
          <p:cNvGrpSpPr/>
          <p:nvPr/>
        </p:nvGrpSpPr>
        <p:grpSpPr>
          <a:xfrm rot="733921">
            <a:off x="1190546" y="275341"/>
            <a:ext cx="552762" cy="580422"/>
            <a:chOff x="7278589" y="1976607"/>
            <a:chExt cx="281728" cy="295825"/>
          </a:xfrm>
        </p:grpSpPr>
        <p:sp>
          <p:nvSpPr>
            <p:cNvPr id="451" name="Google Shape;451;p38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8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8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8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8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8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8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8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8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8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8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8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8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8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8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8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8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8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9" name="Google Shape;469;p38"/>
          <p:cNvSpPr txBox="1"/>
          <p:nvPr>
            <p:ph idx="1" type="subTitle"/>
          </p:nvPr>
        </p:nvSpPr>
        <p:spPr>
          <a:xfrm>
            <a:off x="1261275" y="1001575"/>
            <a:ext cx="57516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Colocando a senha: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70" name="Google Shape;470;p38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1" name="Google Shape;471;p38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72" name="Google Shape;47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1881" y="1581675"/>
            <a:ext cx="5380200" cy="68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473" name="Google Shape;473;p38"/>
          <p:cNvSpPr txBox="1"/>
          <p:nvPr>
            <p:ph idx="1" type="subTitle"/>
          </p:nvPr>
        </p:nvSpPr>
        <p:spPr>
          <a:xfrm>
            <a:off x="1261275" y="2177550"/>
            <a:ext cx="57516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Criando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um banco de dados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74" name="Google Shape;474;p38"/>
          <p:cNvSpPr/>
          <p:nvPr/>
        </p:nvSpPr>
        <p:spPr>
          <a:xfrm>
            <a:off x="1798525" y="2799050"/>
            <a:ext cx="5751600" cy="6843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8"/>
          <p:cNvSpPr txBox="1"/>
          <p:nvPr>
            <p:ph idx="1" type="subTitle"/>
          </p:nvPr>
        </p:nvSpPr>
        <p:spPr>
          <a:xfrm>
            <a:off x="1754375" y="3542700"/>
            <a:ext cx="50004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Mostrando os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bancos de dados: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76" name="Google Shape;476;p38"/>
          <p:cNvSpPr/>
          <p:nvPr/>
        </p:nvSpPr>
        <p:spPr>
          <a:xfrm>
            <a:off x="1798525" y="3956200"/>
            <a:ext cx="3211800" cy="5289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7" name="Google Shape;47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2859" y="2893788"/>
            <a:ext cx="5636700" cy="486600"/>
          </a:xfrm>
          <a:prstGeom prst="roundRect">
            <a:avLst>
              <a:gd fmla="val 23683" name="adj"/>
            </a:avLst>
          </a:prstGeom>
          <a:noFill/>
          <a:ln>
            <a:noFill/>
          </a:ln>
        </p:spPr>
      </p:pic>
      <p:pic>
        <p:nvPicPr>
          <p:cNvPr id="478" name="Google Shape;478;p38"/>
          <p:cNvPicPr preferRelativeResize="0"/>
          <p:nvPr/>
        </p:nvPicPr>
        <p:blipFill rotWithShape="1">
          <a:blip r:embed="rId6">
            <a:alphaModFix/>
          </a:blip>
          <a:srcRect b="22088" l="0" r="0" t="0"/>
          <a:stretch/>
        </p:blipFill>
        <p:spPr>
          <a:xfrm>
            <a:off x="1871175" y="4047100"/>
            <a:ext cx="3019425" cy="35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9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9"/>
          <p:cNvSpPr/>
          <p:nvPr/>
        </p:nvSpPr>
        <p:spPr>
          <a:xfrm>
            <a:off x="1216500" y="1153975"/>
            <a:ext cx="6711000" cy="37803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9"/>
          <p:cNvSpPr/>
          <p:nvPr/>
        </p:nvSpPr>
        <p:spPr>
          <a:xfrm>
            <a:off x="1798500" y="1529600"/>
            <a:ext cx="4899900" cy="6096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9"/>
          <p:cNvSpPr txBox="1"/>
          <p:nvPr>
            <p:ph type="title"/>
          </p:nvPr>
        </p:nvSpPr>
        <p:spPr>
          <a:xfrm>
            <a:off x="2013549" y="213175"/>
            <a:ext cx="51168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Criando a</a:t>
            </a:r>
            <a:r>
              <a:rPr lang="en" sz="4000">
                <a:latin typeface="Verdana"/>
                <a:ea typeface="Verdana"/>
                <a:cs typeface="Verdana"/>
                <a:sym typeface="Verdana"/>
              </a:rPr>
              <a:t> tabela</a:t>
            </a:r>
            <a:endParaRPr sz="40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487" name="Google Shape;487;p39"/>
          <p:cNvGrpSpPr/>
          <p:nvPr/>
        </p:nvGrpSpPr>
        <p:grpSpPr>
          <a:xfrm rot="733921">
            <a:off x="1190546" y="275341"/>
            <a:ext cx="552762" cy="580422"/>
            <a:chOff x="7278589" y="1976607"/>
            <a:chExt cx="281728" cy="295825"/>
          </a:xfrm>
        </p:grpSpPr>
        <p:sp>
          <p:nvSpPr>
            <p:cNvPr id="488" name="Google Shape;488;p39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" name="Google Shape;506;p39"/>
          <p:cNvSpPr txBox="1"/>
          <p:nvPr>
            <p:ph idx="1" type="subTitle"/>
          </p:nvPr>
        </p:nvSpPr>
        <p:spPr>
          <a:xfrm>
            <a:off x="1261275" y="1001575"/>
            <a:ext cx="57516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Entrando no nosso Database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07" name="Google Shape;507;p39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8" name="Google Shape;508;p39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09" name="Google Shape;509;p39"/>
          <p:cNvSpPr txBox="1"/>
          <p:nvPr>
            <p:ph idx="1" type="subTitle"/>
          </p:nvPr>
        </p:nvSpPr>
        <p:spPr>
          <a:xfrm>
            <a:off x="1798525" y="2104588"/>
            <a:ext cx="52143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Mostrando as tabelas do nosso Database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10" name="Google Shape;510;p39"/>
          <p:cNvSpPr/>
          <p:nvPr/>
        </p:nvSpPr>
        <p:spPr>
          <a:xfrm>
            <a:off x="1798525" y="2469850"/>
            <a:ext cx="2876400" cy="5289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39"/>
          <p:cNvSpPr txBox="1"/>
          <p:nvPr>
            <p:ph idx="1" type="subTitle"/>
          </p:nvPr>
        </p:nvSpPr>
        <p:spPr>
          <a:xfrm>
            <a:off x="1748250" y="2950100"/>
            <a:ext cx="5000400" cy="4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Criando tabelas no nosso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Database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12" name="Google Shape;51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0600" y="1622238"/>
            <a:ext cx="4552950" cy="46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1175" y="2529500"/>
            <a:ext cx="2647950" cy="409575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4" name="Google Shape;514;p39"/>
          <p:cNvPicPr preferRelativeResize="0"/>
          <p:nvPr/>
        </p:nvPicPr>
        <p:blipFill rotWithShape="1">
          <a:blip r:embed="rId6">
            <a:alphaModFix/>
          </a:blip>
          <a:srcRect b="4689" l="0" r="0" t="0"/>
          <a:stretch/>
        </p:blipFill>
        <p:spPr>
          <a:xfrm>
            <a:off x="1860600" y="3379625"/>
            <a:ext cx="3551100" cy="1315200"/>
          </a:xfrm>
          <a:prstGeom prst="roundRect">
            <a:avLst>
              <a:gd fmla="val 12484" name="adj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15" name="Google Shape;515;p39"/>
          <p:cNvSpPr/>
          <p:nvPr/>
        </p:nvSpPr>
        <p:spPr>
          <a:xfrm>
            <a:off x="5552150" y="4137400"/>
            <a:ext cx="2282700" cy="3084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6" name="Google Shape;516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77525" y="4179500"/>
            <a:ext cx="2231950" cy="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0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40"/>
          <p:cNvSpPr/>
          <p:nvPr/>
        </p:nvSpPr>
        <p:spPr>
          <a:xfrm>
            <a:off x="1216500" y="1153975"/>
            <a:ext cx="6711000" cy="37803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0"/>
          <p:cNvSpPr/>
          <p:nvPr/>
        </p:nvSpPr>
        <p:spPr>
          <a:xfrm>
            <a:off x="1798500" y="1529600"/>
            <a:ext cx="5797200" cy="12696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0"/>
          <p:cNvSpPr txBox="1"/>
          <p:nvPr>
            <p:ph type="title"/>
          </p:nvPr>
        </p:nvSpPr>
        <p:spPr>
          <a:xfrm>
            <a:off x="2013549" y="213175"/>
            <a:ext cx="51168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latin typeface="Verdana"/>
                <a:ea typeface="Verdana"/>
                <a:cs typeface="Verdana"/>
                <a:sym typeface="Verdana"/>
              </a:rPr>
              <a:t>Inserindo dados</a:t>
            </a:r>
            <a:endParaRPr sz="33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25" name="Google Shape;525;p40"/>
          <p:cNvGrpSpPr/>
          <p:nvPr/>
        </p:nvGrpSpPr>
        <p:grpSpPr>
          <a:xfrm rot="733921">
            <a:off x="1190546" y="275341"/>
            <a:ext cx="552762" cy="580422"/>
            <a:chOff x="7278589" y="1976607"/>
            <a:chExt cx="281728" cy="295825"/>
          </a:xfrm>
        </p:grpSpPr>
        <p:sp>
          <p:nvSpPr>
            <p:cNvPr id="526" name="Google Shape;526;p40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4" name="Google Shape;544;p40"/>
          <p:cNvSpPr txBox="1"/>
          <p:nvPr>
            <p:ph idx="1" type="subTitle"/>
          </p:nvPr>
        </p:nvSpPr>
        <p:spPr>
          <a:xfrm>
            <a:off x="1261275" y="1217663"/>
            <a:ext cx="5751600" cy="3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Cadastrando os dados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5" name="Google Shape;545;p40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6" name="Google Shape;546;p40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7" name="Google Shape;547;p40"/>
          <p:cNvSpPr txBox="1"/>
          <p:nvPr>
            <p:ph idx="1" type="subTitle"/>
          </p:nvPr>
        </p:nvSpPr>
        <p:spPr>
          <a:xfrm>
            <a:off x="1798525" y="2752838"/>
            <a:ext cx="52641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Selecionando TODOS os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dados: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48" name="Google Shape;548;p40"/>
          <p:cNvSpPr/>
          <p:nvPr/>
        </p:nvSpPr>
        <p:spPr>
          <a:xfrm>
            <a:off x="1798525" y="3085475"/>
            <a:ext cx="4391700" cy="6096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9" name="Google Shape;54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3559" y="1609133"/>
            <a:ext cx="5635275" cy="1108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40"/>
          <p:cNvPicPr preferRelativeResize="0"/>
          <p:nvPr/>
        </p:nvPicPr>
        <p:blipFill rotWithShape="1">
          <a:blip r:embed="rId5">
            <a:alphaModFix/>
          </a:blip>
          <a:srcRect b="23318" l="0" r="0" t="0"/>
          <a:stretch/>
        </p:blipFill>
        <p:spPr>
          <a:xfrm>
            <a:off x="1869425" y="3189423"/>
            <a:ext cx="4210050" cy="401700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40"/>
          <p:cNvSpPr txBox="1"/>
          <p:nvPr>
            <p:ph idx="1" type="subTitle"/>
          </p:nvPr>
        </p:nvSpPr>
        <p:spPr>
          <a:xfrm>
            <a:off x="1863550" y="3695063"/>
            <a:ext cx="52641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Selecionando os dados 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FILTRADOS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2" name="Google Shape;552;p40"/>
          <p:cNvSpPr/>
          <p:nvPr/>
        </p:nvSpPr>
        <p:spPr>
          <a:xfrm>
            <a:off x="1798500" y="4062600"/>
            <a:ext cx="5816700" cy="5289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3" name="Google Shape;553;p40"/>
          <p:cNvPicPr preferRelativeResize="0"/>
          <p:nvPr/>
        </p:nvPicPr>
        <p:blipFill rotWithShape="1">
          <a:blip r:embed="rId6">
            <a:alphaModFix/>
          </a:blip>
          <a:srcRect b="13005" l="0" r="0" t="0"/>
          <a:stretch/>
        </p:blipFill>
        <p:spPr>
          <a:xfrm>
            <a:off x="1879450" y="4136524"/>
            <a:ext cx="5635275" cy="40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1"/>
          <p:cNvSpPr/>
          <p:nvPr/>
        </p:nvSpPr>
        <p:spPr>
          <a:xfrm>
            <a:off x="1216500" y="302575"/>
            <a:ext cx="6711000" cy="609600"/>
          </a:xfrm>
          <a:prstGeom prst="roundRect">
            <a:avLst>
              <a:gd fmla="val 20280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41"/>
          <p:cNvSpPr/>
          <p:nvPr/>
        </p:nvSpPr>
        <p:spPr>
          <a:xfrm>
            <a:off x="1135325" y="1153975"/>
            <a:ext cx="6988800" cy="3082500"/>
          </a:xfrm>
          <a:prstGeom prst="roundRect">
            <a:avLst>
              <a:gd fmla="val 8278" name="adj"/>
            </a:avLst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41"/>
          <p:cNvSpPr/>
          <p:nvPr/>
        </p:nvSpPr>
        <p:spPr>
          <a:xfrm>
            <a:off x="1432800" y="1987013"/>
            <a:ext cx="6299700" cy="5289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41"/>
          <p:cNvSpPr txBox="1"/>
          <p:nvPr>
            <p:ph type="title"/>
          </p:nvPr>
        </p:nvSpPr>
        <p:spPr>
          <a:xfrm>
            <a:off x="2013549" y="213175"/>
            <a:ext cx="5116800" cy="78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latin typeface="Verdana"/>
                <a:ea typeface="Verdana"/>
                <a:cs typeface="Verdana"/>
                <a:sym typeface="Verdana"/>
              </a:rPr>
              <a:t>Modificando </a:t>
            </a:r>
            <a:r>
              <a:rPr lang="en" sz="3300">
                <a:latin typeface="Verdana"/>
                <a:ea typeface="Verdana"/>
                <a:cs typeface="Verdana"/>
                <a:sym typeface="Verdana"/>
              </a:rPr>
              <a:t>dados</a:t>
            </a:r>
            <a:endParaRPr sz="3300"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62" name="Google Shape;562;p41"/>
          <p:cNvGrpSpPr/>
          <p:nvPr/>
        </p:nvGrpSpPr>
        <p:grpSpPr>
          <a:xfrm rot="733921">
            <a:off x="1190546" y="275341"/>
            <a:ext cx="552762" cy="580422"/>
            <a:chOff x="7278589" y="1976607"/>
            <a:chExt cx="281728" cy="295825"/>
          </a:xfrm>
        </p:grpSpPr>
        <p:sp>
          <p:nvSpPr>
            <p:cNvPr id="563" name="Google Shape;563;p41"/>
            <p:cNvSpPr/>
            <p:nvPr/>
          </p:nvSpPr>
          <p:spPr>
            <a:xfrm>
              <a:off x="7282951" y="1980506"/>
              <a:ext cx="226266" cy="287072"/>
            </a:xfrm>
            <a:custGeom>
              <a:rect b="b" l="l" r="r" t="t"/>
              <a:pathLst>
                <a:path extrusionOk="0" h="10528" w="8298">
                  <a:moveTo>
                    <a:pt x="964" y="0"/>
                  </a:moveTo>
                  <a:cubicBezTo>
                    <a:pt x="447" y="0"/>
                    <a:pt x="1" y="446"/>
                    <a:pt x="1" y="964"/>
                  </a:cubicBezTo>
                  <a:lnTo>
                    <a:pt x="1" y="9564"/>
                  </a:lnTo>
                  <a:cubicBezTo>
                    <a:pt x="1" y="10099"/>
                    <a:pt x="447" y="10527"/>
                    <a:pt x="964" y="10527"/>
                  </a:cubicBezTo>
                  <a:lnTo>
                    <a:pt x="7334" y="10527"/>
                  </a:lnTo>
                  <a:cubicBezTo>
                    <a:pt x="7852" y="10527"/>
                    <a:pt x="8298" y="10099"/>
                    <a:pt x="8298" y="9564"/>
                  </a:cubicBezTo>
                  <a:lnTo>
                    <a:pt x="8298" y="964"/>
                  </a:lnTo>
                  <a:cubicBezTo>
                    <a:pt x="8298" y="446"/>
                    <a:pt x="7852" y="0"/>
                    <a:pt x="7334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1"/>
            <p:cNvSpPr/>
            <p:nvPr/>
          </p:nvSpPr>
          <p:spPr>
            <a:xfrm>
              <a:off x="7445466" y="1980506"/>
              <a:ext cx="63751" cy="287072"/>
            </a:xfrm>
            <a:custGeom>
              <a:rect b="b" l="l" r="r" t="t"/>
              <a:pathLst>
                <a:path extrusionOk="0" h="10528" w="2338">
                  <a:moveTo>
                    <a:pt x="0" y="0"/>
                  </a:moveTo>
                  <a:cubicBezTo>
                    <a:pt x="518" y="0"/>
                    <a:pt x="946" y="446"/>
                    <a:pt x="946" y="964"/>
                  </a:cubicBezTo>
                  <a:lnTo>
                    <a:pt x="946" y="9564"/>
                  </a:lnTo>
                  <a:cubicBezTo>
                    <a:pt x="946" y="10099"/>
                    <a:pt x="518" y="10527"/>
                    <a:pt x="0" y="10527"/>
                  </a:cubicBezTo>
                  <a:lnTo>
                    <a:pt x="1374" y="10527"/>
                  </a:lnTo>
                  <a:cubicBezTo>
                    <a:pt x="1892" y="10527"/>
                    <a:pt x="2338" y="10099"/>
                    <a:pt x="2338" y="9564"/>
                  </a:cubicBezTo>
                  <a:lnTo>
                    <a:pt x="2338" y="964"/>
                  </a:lnTo>
                  <a:cubicBezTo>
                    <a:pt x="2338" y="446"/>
                    <a:pt x="1892" y="0"/>
                    <a:pt x="1374" y="0"/>
                  </a:cubicBezTo>
                  <a:close/>
                </a:path>
              </a:pathLst>
            </a:custGeom>
            <a:solidFill>
              <a:srgbClr val="E0DD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1"/>
            <p:cNvSpPr/>
            <p:nvPr/>
          </p:nvSpPr>
          <p:spPr>
            <a:xfrm>
              <a:off x="7310219" y="2016499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1"/>
            <p:cNvSpPr/>
            <p:nvPr/>
          </p:nvSpPr>
          <p:spPr>
            <a:xfrm>
              <a:off x="7310219" y="2096775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1"/>
            <p:cNvSpPr/>
            <p:nvPr/>
          </p:nvSpPr>
          <p:spPr>
            <a:xfrm>
              <a:off x="7310219" y="2177050"/>
              <a:ext cx="54999" cy="54999"/>
            </a:xfrm>
            <a:custGeom>
              <a:rect b="b" l="l" r="r" t="t"/>
              <a:pathLst>
                <a:path extrusionOk="0" h="2017" w="2017">
                  <a:moveTo>
                    <a:pt x="303" y="1"/>
                  </a:moveTo>
                  <a:cubicBezTo>
                    <a:pt x="143" y="1"/>
                    <a:pt x="0" y="143"/>
                    <a:pt x="0" y="304"/>
                  </a:cubicBezTo>
                  <a:lnTo>
                    <a:pt x="0" y="1714"/>
                  </a:lnTo>
                  <a:cubicBezTo>
                    <a:pt x="0" y="1874"/>
                    <a:pt x="143" y="2017"/>
                    <a:pt x="303" y="2017"/>
                  </a:cubicBezTo>
                  <a:lnTo>
                    <a:pt x="1713" y="2017"/>
                  </a:lnTo>
                  <a:cubicBezTo>
                    <a:pt x="1874" y="2017"/>
                    <a:pt x="2016" y="1874"/>
                    <a:pt x="2016" y="1714"/>
                  </a:cubicBezTo>
                  <a:lnTo>
                    <a:pt x="2016" y="304"/>
                  </a:lnTo>
                  <a:cubicBezTo>
                    <a:pt x="2016" y="143"/>
                    <a:pt x="1874" y="1"/>
                    <a:pt x="1713" y="1"/>
                  </a:cubicBezTo>
                  <a:close/>
                </a:path>
              </a:pathLst>
            </a:custGeom>
            <a:solidFill>
              <a:srgbClr val="9CF0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1"/>
            <p:cNvSpPr/>
            <p:nvPr/>
          </p:nvSpPr>
          <p:spPr>
            <a:xfrm>
              <a:off x="7431341" y="2017235"/>
              <a:ext cx="124094" cy="250752"/>
            </a:xfrm>
            <a:custGeom>
              <a:rect b="b" l="l" r="r" t="t"/>
              <a:pathLst>
                <a:path extrusionOk="0" h="9196" w="4551">
                  <a:moveTo>
                    <a:pt x="3793" y="0"/>
                  </a:moveTo>
                  <a:cubicBezTo>
                    <a:pt x="3539" y="0"/>
                    <a:pt x="3300" y="153"/>
                    <a:pt x="3195" y="402"/>
                  </a:cubicBezTo>
                  <a:lnTo>
                    <a:pt x="126" y="7450"/>
                  </a:lnTo>
                  <a:cubicBezTo>
                    <a:pt x="37" y="7610"/>
                    <a:pt x="1" y="7789"/>
                    <a:pt x="19" y="7985"/>
                  </a:cubicBezTo>
                  <a:lnTo>
                    <a:pt x="19" y="9073"/>
                  </a:lnTo>
                  <a:cubicBezTo>
                    <a:pt x="19" y="9147"/>
                    <a:pt x="78" y="9195"/>
                    <a:pt x="138" y="9195"/>
                  </a:cubicBezTo>
                  <a:cubicBezTo>
                    <a:pt x="165" y="9195"/>
                    <a:pt x="193" y="9185"/>
                    <a:pt x="215" y="9163"/>
                  </a:cubicBezTo>
                  <a:lnTo>
                    <a:pt x="1018" y="8413"/>
                  </a:lnTo>
                  <a:cubicBezTo>
                    <a:pt x="1161" y="8288"/>
                    <a:pt x="1268" y="8146"/>
                    <a:pt x="1339" y="7985"/>
                  </a:cubicBezTo>
                  <a:lnTo>
                    <a:pt x="4408" y="919"/>
                  </a:lnTo>
                  <a:cubicBezTo>
                    <a:pt x="4551" y="598"/>
                    <a:pt x="4390" y="206"/>
                    <a:pt x="4069" y="63"/>
                  </a:cubicBezTo>
                  <a:cubicBezTo>
                    <a:pt x="3979" y="20"/>
                    <a:pt x="3885" y="0"/>
                    <a:pt x="3793" y="0"/>
                  </a:cubicBezTo>
                  <a:close/>
                </a:path>
              </a:pathLst>
            </a:custGeom>
            <a:solidFill>
              <a:srgbClr val="FC99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1"/>
            <p:cNvSpPr/>
            <p:nvPr/>
          </p:nvSpPr>
          <p:spPr>
            <a:xfrm>
              <a:off x="7431341" y="2224741"/>
              <a:ext cx="34575" cy="43246"/>
            </a:xfrm>
            <a:custGeom>
              <a:rect b="b" l="l" r="r" t="t"/>
              <a:pathLst>
                <a:path extrusionOk="0" h="1586" w="1268">
                  <a:moveTo>
                    <a:pt x="54" y="0"/>
                  </a:moveTo>
                  <a:cubicBezTo>
                    <a:pt x="19" y="107"/>
                    <a:pt x="1" y="232"/>
                    <a:pt x="19" y="375"/>
                  </a:cubicBezTo>
                  <a:lnTo>
                    <a:pt x="19" y="1463"/>
                  </a:lnTo>
                  <a:cubicBezTo>
                    <a:pt x="19" y="1537"/>
                    <a:pt x="78" y="1585"/>
                    <a:pt x="138" y="1585"/>
                  </a:cubicBezTo>
                  <a:cubicBezTo>
                    <a:pt x="165" y="1585"/>
                    <a:pt x="193" y="1575"/>
                    <a:pt x="215" y="1553"/>
                  </a:cubicBezTo>
                  <a:lnTo>
                    <a:pt x="1018" y="803"/>
                  </a:lnTo>
                  <a:cubicBezTo>
                    <a:pt x="1107" y="714"/>
                    <a:pt x="1196" y="625"/>
                    <a:pt x="1268" y="518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F1CC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1"/>
            <p:cNvSpPr/>
            <p:nvPr/>
          </p:nvSpPr>
          <p:spPr>
            <a:xfrm>
              <a:off x="7502373" y="2046657"/>
              <a:ext cx="40901" cy="32148"/>
            </a:xfrm>
            <a:custGeom>
              <a:rect b="b" l="l" r="r" t="t"/>
              <a:pathLst>
                <a:path extrusionOk="0" h="1179" w="1500">
                  <a:moveTo>
                    <a:pt x="286" y="1"/>
                  </a:moveTo>
                  <a:lnTo>
                    <a:pt x="1" y="643"/>
                  </a:lnTo>
                  <a:lnTo>
                    <a:pt x="1214" y="1179"/>
                  </a:lnTo>
                  <a:lnTo>
                    <a:pt x="1500" y="51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1"/>
            <p:cNvSpPr/>
            <p:nvPr/>
          </p:nvSpPr>
          <p:spPr>
            <a:xfrm>
              <a:off x="7510171" y="2017235"/>
              <a:ext cx="45264" cy="44064"/>
            </a:xfrm>
            <a:custGeom>
              <a:rect b="b" l="l" r="r" t="t"/>
              <a:pathLst>
                <a:path extrusionOk="0" h="1616" w="1660">
                  <a:moveTo>
                    <a:pt x="902" y="0"/>
                  </a:moveTo>
                  <a:cubicBezTo>
                    <a:pt x="648" y="0"/>
                    <a:pt x="409" y="153"/>
                    <a:pt x="304" y="402"/>
                  </a:cubicBezTo>
                  <a:lnTo>
                    <a:pt x="0" y="1080"/>
                  </a:lnTo>
                  <a:lnTo>
                    <a:pt x="1214" y="1615"/>
                  </a:lnTo>
                  <a:lnTo>
                    <a:pt x="1517" y="919"/>
                  </a:lnTo>
                  <a:cubicBezTo>
                    <a:pt x="1660" y="598"/>
                    <a:pt x="1517" y="206"/>
                    <a:pt x="1178" y="63"/>
                  </a:cubicBezTo>
                  <a:cubicBezTo>
                    <a:pt x="1088" y="20"/>
                    <a:pt x="994" y="0"/>
                    <a:pt x="902" y="0"/>
                  </a:cubicBezTo>
                  <a:close/>
                </a:path>
              </a:pathLst>
            </a:custGeom>
            <a:solidFill>
              <a:srgbClr val="FFD4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1"/>
            <p:cNvSpPr/>
            <p:nvPr/>
          </p:nvSpPr>
          <p:spPr>
            <a:xfrm>
              <a:off x="7324807" y="2033460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76" y="1"/>
                  </a:moveTo>
                  <a:cubicBezTo>
                    <a:pt x="733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6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50" y="14"/>
                    <a:pt x="813" y="1"/>
                    <a:pt x="7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1"/>
            <p:cNvSpPr/>
            <p:nvPr/>
          </p:nvSpPr>
          <p:spPr>
            <a:xfrm>
              <a:off x="7324807" y="2113735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3" y="282"/>
                    <a:pt x="207" y="268"/>
                    <a:pt x="170" y="268"/>
                  </a:cubicBezTo>
                  <a:cubicBezTo>
                    <a:pt x="127" y="268"/>
                    <a:pt x="83" y="286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99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1"/>
            <p:cNvSpPr/>
            <p:nvPr/>
          </p:nvSpPr>
          <p:spPr>
            <a:xfrm>
              <a:off x="7324807" y="2194011"/>
              <a:ext cx="25822" cy="21078"/>
            </a:xfrm>
            <a:custGeom>
              <a:rect b="b" l="l" r="r" t="t"/>
              <a:pathLst>
                <a:path extrusionOk="0" h="773" w="947">
                  <a:moveTo>
                    <a:pt x="769" y="1"/>
                  </a:moveTo>
                  <a:cubicBezTo>
                    <a:pt x="728" y="1"/>
                    <a:pt x="689" y="18"/>
                    <a:pt x="661" y="57"/>
                  </a:cubicBezTo>
                  <a:lnTo>
                    <a:pt x="375" y="396"/>
                  </a:lnTo>
                  <a:lnTo>
                    <a:pt x="268" y="307"/>
                  </a:lnTo>
                  <a:cubicBezTo>
                    <a:pt x="245" y="275"/>
                    <a:pt x="211" y="261"/>
                    <a:pt x="176" y="261"/>
                  </a:cubicBezTo>
                  <a:cubicBezTo>
                    <a:pt x="131" y="261"/>
                    <a:pt x="84" y="284"/>
                    <a:pt x="54" y="324"/>
                  </a:cubicBezTo>
                  <a:cubicBezTo>
                    <a:pt x="0" y="378"/>
                    <a:pt x="0" y="485"/>
                    <a:pt x="72" y="538"/>
                  </a:cubicBezTo>
                  <a:lnTo>
                    <a:pt x="286" y="735"/>
                  </a:lnTo>
                  <a:cubicBezTo>
                    <a:pt x="319" y="760"/>
                    <a:pt x="356" y="773"/>
                    <a:pt x="393" y="773"/>
                  </a:cubicBezTo>
                  <a:cubicBezTo>
                    <a:pt x="436" y="773"/>
                    <a:pt x="480" y="755"/>
                    <a:pt x="518" y="717"/>
                  </a:cubicBezTo>
                  <a:lnTo>
                    <a:pt x="893" y="253"/>
                  </a:lnTo>
                  <a:cubicBezTo>
                    <a:pt x="946" y="182"/>
                    <a:pt x="946" y="92"/>
                    <a:pt x="875" y="39"/>
                  </a:cubicBezTo>
                  <a:cubicBezTo>
                    <a:pt x="842" y="14"/>
                    <a:pt x="805" y="1"/>
                    <a:pt x="769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1"/>
            <p:cNvSpPr/>
            <p:nvPr/>
          </p:nvSpPr>
          <p:spPr>
            <a:xfrm>
              <a:off x="7385614" y="2029151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3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68"/>
                    <a:pt x="3676" y="179"/>
                  </a:cubicBezTo>
                  <a:cubicBezTo>
                    <a:pt x="3694" y="90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1"/>
            <p:cNvSpPr/>
            <p:nvPr/>
          </p:nvSpPr>
          <p:spPr>
            <a:xfrm>
              <a:off x="7385614" y="2050065"/>
              <a:ext cx="100753" cy="8780"/>
            </a:xfrm>
            <a:custGeom>
              <a:rect b="b" l="l" r="r" t="t"/>
              <a:pathLst>
                <a:path extrusionOk="0" h="322" w="3695">
                  <a:moveTo>
                    <a:pt x="161" y="1"/>
                  </a:moveTo>
                  <a:cubicBezTo>
                    <a:pt x="90" y="1"/>
                    <a:pt x="19" y="54"/>
                    <a:pt x="1" y="144"/>
                  </a:cubicBezTo>
                  <a:cubicBezTo>
                    <a:pt x="1" y="233"/>
                    <a:pt x="72" y="322"/>
                    <a:pt x="161" y="322"/>
                  </a:cubicBezTo>
                  <a:lnTo>
                    <a:pt x="3516" y="322"/>
                  </a:lnTo>
                  <a:cubicBezTo>
                    <a:pt x="3587" y="322"/>
                    <a:pt x="3658" y="251"/>
                    <a:pt x="3676" y="179"/>
                  </a:cubicBezTo>
                  <a:cubicBezTo>
                    <a:pt x="3694" y="72"/>
                    <a:pt x="3605" y="1"/>
                    <a:pt x="351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1"/>
            <p:cNvSpPr/>
            <p:nvPr/>
          </p:nvSpPr>
          <p:spPr>
            <a:xfrm>
              <a:off x="7305829" y="2012600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61" y="1"/>
                  </a:moveTo>
                  <a:cubicBezTo>
                    <a:pt x="72" y="1"/>
                    <a:pt x="1" y="72"/>
                    <a:pt x="1" y="161"/>
                  </a:cubicBezTo>
                  <a:lnTo>
                    <a:pt x="1" y="822"/>
                  </a:lnTo>
                  <a:cubicBezTo>
                    <a:pt x="1" y="840"/>
                    <a:pt x="1" y="857"/>
                    <a:pt x="18" y="875"/>
                  </a:cubicBezTo>
                  <a:cubicBezTo>
                    <a:pt x="60" y="917"/>
                    <a:pt x="108" y="935"/>
                    <a:pt x="153" y="935"/>
                  </a:cubicBezTo>
                  <a:cubicBezTo>
                    <a:pt x="242" y="935"/>
                    <a:pt x="322" y="863"/>
                    <a:pt x="322" y="768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lnTo>
                    <a:pt x="1856" y="322"/>
                  </a:ln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1535"/>
                  </a:lnTo>
                  <a:cubicBezTo>
                    <a:pt x="322" y="1446"/>
                    <a:pt x="250" y="1375"/>
                    <a:pt x="179" y="1375"/>
                  </a:cubicBezTo>
                  <a:cubicBezTo>
                    <a:pt x="168" y="1373"/>
                    <a:pt x="157" y="1372"/>
                    <a:pt x="147" y="1372"/>
                  </a:cubicBezTo>
                  <a:cubicBezTo>
                    <a:pt x="58" y="1372"/>
                    <a:pt x="1" y="1439"/>
                    <a:pt x="1" y="153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1"/>
            <p:cNvSpPr/>
            <p:nvPr/>
          </p:nvSpPr>
          <p:spPr>
            <a:xfrm>
              <a:off x="7305829" y="2092875"/>
              <a:ext cx="63288" cy="63288"/>
            </a:xfrm>
            <a:custGeom>
              <a:rect b="b" l="l" r="r" t="t"/>
              <a:pathLst>
                <a:path extrusionOk="0" h="2321" w="2321">
                  <a:moveTo>
                    <a:pt x="1856" y="322"/>
                  </a:moveTo>
                  <a:cubicBezTo>
                    <a:pt x="1945" y="322"/>
                    <a:pt x="1999" y="376"/>
                    <a:pt x="1999" y="465"/>
                  </a:cubicBezTo>
                  <a:lnTo>
                    <a:pt x="1999" y="1857"/>
                  </a:lnTo>
                  <a:cubicBezTo>
                    <a:pt x="1999" y="1946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6"/>
                    <a:pt x="322" y="1857"/>
                  </a:cubicBezTo>
                  <a:lnTo>
                    <a:pt x="322" y="465"/>
                  </a:lnTo>
                  <a:cubicBezTo>
                    <a:pt x="322" y="376"/>
                    <a:pt x="375" y="322"/>
                    <a:pt x="464" y="322"/>
                  </a:cubicBezTo>
                  <a:close/>
                  <a:moveTo>
                    <a:pt x="464" y="1"/>
                  </a:moveTo>
                  <a:cubicBezTo>
                    <a:pt x="197" y="1"/>
                    <a:pt x="1" y="197"/>
                    <a:pt x="1" y="465"/>
                  </a:cubicBezTo>
                  <a:lnTo>
                    <a:pt x="1" y="1857"/>
                  </a:lnTo>
                  <a:cubicBezTo>
                    <a:pt x="1" y="2124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24"/>
                    <a:pt x="2320" y="1857"/>
                  </a:cubicBezTo>
                  <a:lnTo>
                    <a:pt x="2320" y="465"/>
                  </a:lnTo>
                  <a:cubicBezTo>
                    <a:pt x="2320" y="197"/>
                    <a:pt x="2124" y="1"/>
                    <a:pt x="185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1"/>
            <p:cNvSpPr/>
            <p:nvPr/>
          </p:nvSpPr>
          <p:spPr>
            <a:xfrm>
              <a:off x="7305829" y="2172687"/>
              <a:ext cx="63288" cy="63261"/>
            </a:xfrm>
            <a:custGeom>
              <a:rect b="b" l="l" r="r" t="t"/>
              <a:pathLst>
                <a:path extrusionOk="0" h="2320" w="2321">
                  <a:moveTo>
                    <a:pt x="1856" y="303"/>
                  </a:moveTo>
                  <a:cubicBezTo>
                    <a:pt x="1945" y="303"/>
                    <a:pt x="1999" y="375"/>
                    <a:pt x="1999" y="464"/>
                  </a:cubicBezTo>
                  <a:lnTo>
                    <a:pt x="1999" y="1856"/>
                  </a:lnTo>
                  <a:cubicBezTo>
                    <a:pt x="1999" y="1945"/>
                    <a:pt x="1945" y="1999"/>
                    <a:pt x="1856" y="1999"/>
                  </a:cubicBezTo>
                  <a:lnTo>
                    <a:pt x="464" y="1999"/>
                  </a:lnTo>
                  <a:cubicBezTo>
                    <a:pt x="375" y="1999"/>
                    <a:pt x="322" y="1945"/>
                    <a:pt x="322" y="1856"/>
                  </a:cubicBezTo>
                  <a:lnTo>
                    <a:pt x="322" y="464"/>
                  </a:lnTo>
                  <a:cubicBezTo>
                    <a:pt x="322" y="375"/>
                    <a:pt x="375" y="303"/>
                    <a:pt x="464" y="303"/>
                  </a:cubicBezTo>
                  <a:close/>
                  <a:moveTo>
                    <a:pt x="464" y="0"/>
                  </a:moveTo>
                  <a:cubicBezTo>
                    <a:pt x="197" y="0"/>
                    <a:pt x="1" y="196"/>
                    <a:pt x="1" y="464"/>
                  </a:cubicBezTo>
                  <a:lnTo>
                    <a:pt x="1" y="1856"/>
                  </a:lnTo>
                  <a:cubicBezTo>
                    <a:pt x="1" y="2106"/>
                    <a:pt x="197" y="2320"/>
                    <a:pt x="464" y="2320"/>
                  </a:cubicBezTo>
                  <a:lnTo>
                    <a:pt x="1856" y="2320"/>
                  </a:lnTo>
                  <a:cubicBezTo>
                    <a:pt x="2124" y="2320"/>
                    <a:pt x="2320" y="2106"/>
                    <a:pt x="2320" y="1856"/>
                  </a:cubicBezTo>
                  <a:lnTo>
                    <a:pt x="2320" y="464"/>
                  </a:lnTo>
                  <a:cubicBezTo>
                    <a:pt x="2320" y="196"/>
                    <a:pt x="2124" y="0"/>
                    <a:pt x="1856" y="0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1"/>
            <p:cNvSpPr/>
            <p:nvPr/>
          </p:nvSpPr>
          <p:spPr>
            <a:xfrm>
              <a:off x="7278589" y="1976607"/>
              <a:ext cx="281728" cy="295825"/>
            </a:xfrm>
            <a:custGeom>
              <a:rect b="b" l="l" r="r" t="t"/>
              <a:pathLst>
                <a:path extrusionOk="0" h="10849" w="10332">
                  <a:moveTo>
                    <a:pt x="9397" y="1654"/>
                  </a:moveTo>
                  <a:cubicBezTo>
                    <a:pt x="9465" y="1654"/>
                    <a:pt x="9534" y="1668"/>
                    <a:pt x="9600" y="1696"/>
                  </a:cubicBezTo>
                  <a:cubicBezTo>
                    <a:pt x="9867" y="1803"/>
                    <a:pt x="9974" y="2106"/>
                    <a:pt x="9867" y="2356"/>
                  </a:cubicBezTo>
                  <a:lnTo>
                    <a:pt x="9635" y="2891"/>
                  </a:lnTo>
                  <a:lnTo>
                    <a:pt x="8708" y="2481"/>
                  </a:lnTo>
                  <a:lnTo>
                    <a:pt x="8940" y="1945"/>
                  </a:lnTo>
                  <a:cubicBezTo>
                    <a:pt x="9019" y="1761"/>
                    <a:pt x="9205" y="1654"/>
                    <a:pt x="9397" y="1654"/>
                  </a:cubicBezTo>
                  <a:close/>
                  <a:moveTo>
                    <a:pt x="8583" y="2784"/>
                  </a:moveTo>
                  <a:lnTo>
                    <a:pt x="9510" y="3177"/>
                  </a:lnTo>
                  <a:lnTo>
                    <a:pt x="9350" y="3551"/>
                  </a:lnTo>
                  <a:lnTo>
                    <a:pt x="8422" y="3141"/>
                  </a:lnTo>
                  <a:lnTo>
                    <a:pt x="8583" y="2784"/>
                  </a:lnTo>
                  <a:close/>
                  <a:moveTo>
                    <a:pt x="8297" y="3426"/>
                  </a:moveTo>
                  <a:lnTo>
                    <a:pt x="8618" y="3569"/>
                  </a:lnTo>
                  <a:lnTo>
                    <a:pt x="7227" y="6745"/>
                  </a:lnTo>
                  <a:cubicBezTo>
                    <a:pt x="7191" y="6834"/>
                    <a:pt x="7227" y="6923"/>
                    <a:pt x="7316" y="6959"/>
                  </a:cubicBezTo>
                  <a:cubicBezTo>
                    <a:pt x="7334" y="6968"/>
                    <a:pt x="7355" y="6973"/>
                    <a:pt x="7376" y="6973"/>
                  </a:cubicBezTo>
                  <a:cubicBezTo>
                    <a:pt x="7437" y="6973"/>
                    <a:pt x="7499" y="6936"/>
                    <a:pt x="7512" y="6870"/>
                  </a:cubicBezTo>
                  <a:lnTo>
                    <a:pt x="8904" y="3694"/>
                  </a:lnTo>
                  <a:lnTo>
                    <a:pt x="9225" y="3837"/>
                  </a:lnTo>
                  <a:cubicBezTo>
                    <a:pt x="9189" y="3926"/>
                    <a:pt x="6834" y="9332"/>
                    <a:pt x="6798" y="9404"/>
                  </a:cubicBezTo>
                  <a:lnTo>
                    <a:pt x="6477" y="9279"/>
                  </a:lnTo>
                  <a:lnTo>
                    <a:pt x="7227" y="7548"/>
                  </a:lnTo>
                  <a:cubicBezTo>
                    <a:pt x="7262" y="7477"/>
                    <a:pt x="7227" y="7387"/>
                    <a:pt x="7137" y="7352"/>
                  </a:cubicBezTo>
                  <a:cubicBezTo>
                    <a:pt x="7118" y="7342"/>
                    <a:pt x="7098" y="7338"/>
                    <a:pt x="7078" y="7338"/>
                  </a:cubicBezTo>
                  <a:cubicBezTo>
                    <a:pt x="7022" y="7338"/>
                    <a:pt x="6967" y="7371"/>
                    <a:pt x="6941" y="7423"/>
                  </a:cubicBezTo>
                  <a:lnTo>
                    <a:pt x="6192" y="9136"/>
                  </a:lnTo>
                  <a:lnTo>
                    <a:pt x="5871" y="9011"/>
                  </a:lnTo>
                  <a:lnTo>
                    <a:pt x="8297" y="3426"/>
                  </a:lnTo>
                  <a:close/>
                  <a:moveTo>
                    <a:pt x="5781" y="9314"/>
                  </a:moveTo>
                  <a:lnTo>
                    <a:pt x="5781" y="9314"/>
                  </a:lnTo>
                  <a:cubicBezTo>
                    <a:pt x="5924" y="9386"/>
                    <a:pt x="5728" y="9297"/>
                    <a:pt x="6620" y="9689"/>
                  </a:cubicBezTo>
                  <a:cubicBezTo>
                    <a:pt x="6584" y="9725"/>
                    <a:pt x="6549" y="9760"/>
                    <a:pt x="6513" y="9796"/>
                  </a:cubicBezTo>
                  <a:lnTo>
                    <a:pt x="5781" y="10474"/>
                  </a:lnTo>
                  <a:lnTo>
                    <a:pt x="5781" y="9475"/>
                  </a:lnTo>
                  <a:cubicBezTo>
                    <a:pt x="5781" y="9421"/>
                    <a:pt x="5781" y="9368"/>
                    <a:pt x="5781" y="9314"/>
                  </a:cubicBezTo>
                  <a:close/>
                  <a:moveTo>
                    <a:pt x="7476" y="322"/>
                  </a:moveTo>
                  <a:cubicBezTo>
                    <a:pt x="7922" y="322"/>
                    <a:pt x="8279" y="679"/>
                    <a:pt x="8279" y="1125"/>
                  </a:cubicBezTo>
                  <a:lnTo>
                    <a:pt x="8279" y="2677"/>
                  </a:lnTo>
                  <a:cubicBezTo>
                    <a:pt x="8083" y="3123"/>
                    <a:pt x="7512" y="4426"/>
                    <a:pt x="7316" y="4872"/>
                  </a:cubicBezTo>
                  <a:lnTo>
                    <a:pt x="4086" y="4872"/>
                  </a:lnTo>
                  <a:cubicBezTo>
                    <a:pt x="3997" y="4872"/>
                    <a:pt x="3926" y="4925"/>
                    <a:pt x="3926" y="5014"/>
                  </a:cubicBezTo>
                  <a:cubicBezTo>
                    <a:pt x="3908" y="5104"/>
                    <a:pt x="3979" y="5193"/>
                    <a:pt x="4086" y="5193"/>
                  </a:cubicBezTo>
                  <a:lnTo>
                    <a:pt x="7191" y="5193"/>
                  </a:lnTo>
                  <a:lnTo>
                    <a:pt x="6995" y="5657"/>
                  </a:lnTo>
                  <a:lnTo>
                    <a:pt x="4086" y="5657"/>
                  </a:lnTo>
                  <a:cubicBezTo>
                    <a:pt x="4015" y="5657"/>
                    <a:pt x="3944" y="5728"/>
                    <a:pt x="3926" y="5799"/>
                  </a:cubicBezTo>
                  <a:cubicBezTo>
                    <a:pt x="3926" y="5889"/>
                    <a:pt x="3997" y="5960"/>
                    <a:pt x="4086" y="5960"/>
                  </a:cubicBezTo>
                  <a:lnTo>
                    <a:pt x="6852" y="5960"/>
                  </a:lnTo>
                  <a:lnTo>
                    <a:pt x="6049" y="7798"/>
                  </a:lnTo>
                  <a:lnTo>
                    <a:pt x="4086" y="7798"/>
                  </a:lnTo>
                  <a:cubicBezTo>
                    <a:pt x="4015" y="7798"/>
                    <a:pt x="3944" y="7851"/>
                    <a:pt x="3926" y="7941"/>
                  </a:cubicBezTo>
                  <a:cubicBezTo>
                    <a:pt x="3926" y="8030"/>
                    <a:pt x="3997" y="8119"/>
                    <a:pt x="4086" y="8119"/>
                  </a:cubicBezTo>
                  <a:lnTo>
                    <a:pt x="5906" y="8119"/>
                  </a:lnTo>
                  <a:lnTo>
                    <a:pt x="5710" y="8583"/>
                  </a:lnTo>
                  <a:lnTo>
                    <a:pt x="4086" y="8583"/>
                  </a:lnTo>
                  <a:cubicBezTo>
                    <a:pt x="4015" y="8583"/>
                    <a:pt x="3944" y="8636"/>
                    <a:pt x="3926" y="8726"/>
                  </a:cubicBezTo>
                  <a:cubicBezTo>
                    <a:pt x="3926" y="8815"/>
                    <a:pt x="3997" y="8904"/>
                    <a:pt x="4086" y="8904"/>
                  </a:cubicBezTo>
                  <a:lnTo>
                    <a:pt x="5567" y="8904"/>
                  </a:lnTo>
                  <a:cubicBezTo>
                    <a:pt x="5496" y="9082"/>
                    <a:pt x="5460" y="9261"/>
                    <a:pt x="5460" y="9457"/>
                  </a:cubicBezTo>
                  <a:lnTo>
                    <a:pt x="5478" y="10510"/>
                  </a:lnTo>
                  <a:lnTo>
                    <a:pt x="1124" y="10510"/>
                  </a:lnTo>
                  <a:cubicBezTo>
                    <a:pt x="678" y="10510"/>
                    <a:pt x="322" y="10153"/>
                    <a:pt x="322" y="9707"/>
                  </a:cubicBezTo>
                  <a:lnTo>
                    <a:pt x="322" y="1125"/>
                  </a:lnTo>
                  <a:cubicBezTo>
                    <a:pt x="322" y="679"/>
                    <a:pt x="678" y="322"/>
                    <a:pt x="1124" y="322"/>
                  </a:cubicBezTo>
                  <a:close/>
                  <a:moveTo>
                    <a:pt x="8279" y="6781"/>
                  </a:moveTo>
                  <a:lnTo>
                    <a:pt x="8279" y="9725"/>
                  </a:lnTo>
                  <a:cubicBezTo>
                    <a:pt x="8279" y="10171"/>
                    <a:pt x="7922" y="10528"/>
                    <a:pt x="7476" y="10528"/>
                  </a:cubicBezTo>
                  <a:lnTo>
                    <a:pt x="6192" y="10528"/>
                  </a:lnTo>
                  <a:lnTo>
                    <a:pt x="6727" y="10028"/>
                  </a:lnTo>
                  <a:cubicBezTo>
                    <a:pt x="6888" y="9903"/>
                    <a:pt x="6995" y="9725"/>
                    <a:pt x="7084" y="9546"/>
                  </a:cubicBezTo>
                  <a:lnTo>
                    <a:pt x="8279" y="6781"/>
                  </a:lnTo>
                  <a:close/>
                  <a:moveTo>
                    <a:pt x="1124" y="1"/>
                  </a:moveTo>
                  <a:cubicBezTo>
                    <a:pt x="500" y="1"/>
                    <a:pt x="0" y="500"/>
                    <a:pt x="0" y="1125"/>
                  </a:cubicBezTo>
                  <a:lnTo>
                    <a:pt x="0" y="9725"/>
                  </a:lnTo>
                  <a:cubicBezTo>
                    <a:pt x="0" y="10349"/>
                    <a:pt x="500" y="10849"/>
                    <a:pt x="1124" y="10849"/>
                  </a:cubicBezTo>
                  <a:lnTo>
                    <a:pt x="7476" y="10849"/>
                  </a:lnTo>
                  <a:cubicBezTo>
                    <a:pt x="8101" y="10849"/>
                    <a:pt x="8601" y="10349"/>
                    <a:pt x="8601" y="9725"/>
                  </a:cubicBezTo>
                  <a:lnTo>
                    <a:pt x="8601" y="6049"/>
                  </a:lnTo>
                  <a:cubicBezTo>
                    <a:pt x="8672" y="5871"/>
                    <a:pt x="10064" y="2695"/>
                    <a:pt x="10153" y="2499"/>
                  </a:cubicBezTo>
                  <a:cubicBezTo>
                    <a:pt x="10331" y="2070"/>
                    <a:pt x="10135" y="1589"/>
                    <a:pt x="9725" y="1410"/>
                  </a:cubicBezTo>
                  <a:cubicBezTo>
                    <a:pt x="9621" y="1365"/>
                    <a:pt x="9514" y="1344"/>
                    <a:pt x="9407" y="1344"/>
                  </a:cubicBezTo>
                  <a:cubicBezTo>
                    <a:pt x="9091" y="1344"/>
                    <a:pt x="8788" y="1531"/>
                    <a:pt x="8654" y="1838"/>
                  </a:cubicBezTo>
                  <a:lnTo>
                    <a:pt x="8601" y="1945"/>
                  </a:lnTo>
                  <a:lnTo>
                    <a:pt x="8601" y="1125"/>
                  </a:lnTo>
                  <a:cubicBezTo>
                    <a:pt x="8601" y="500"/>
                    <a:pt x="8101" y="1"/>
                    <a:pt x="7476" y="1"/>
                  </a:cubicBezTo>
                  <a:close/>
                </a:path>
              </a:pathLst>
            </a:custGeom>
            <a:solidFill>
              <a:srgbClr val="152A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" name="Google Shape;581;p41"/>
          <p:cNvSpPr txBox="1"/>
          <p:nvPr>
            <p:ph idx="1" type="subTitle"/>
          </p:nvPr>
        </p:nvSpPr>
        <p:spPr>
          <a:xfrm>
            <a:off x="1258675" y="1675075"/>
            <a:ext cx="5751600" cy="3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 Deletando o 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usuário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com nome Magnus Felinto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82" name="Google Shape;582;p41"/>
          <p:cNvSpPr/>
          <p:nvPr/>
        </p:nvSpPr>
        <p:spPr>
          <a:xfrm>
            <a:off x="7345475" y="300975"/>
            <a:ext cx="532200" cy="69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3" name="Google Shape;583;p41"/>
          <p:cNvPicPr preferRelativeResize="0"/>
          <p:nvPr/>
        </p:nvPicPr>
        <p:blipFill rotWithShape="1">
          <a:blip r:embed="rId3">
            <a:alphaModFix/>
          </a:blip>
          <a:srcRect b="308" l="0" r="0" t="298"/>
          <a:stretch/>
        </p:blipFill>
        <p:spPr>
          <a:xfrm>
            <a:off x="7345476" y="383276"/>
            <a:ext cx="532200" cy="528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84" name="Google Shape;584;p41"/>
          <p:cNvSpPr txBox="1"/>
          <p:nvPr>
            <p:ph idx="1" type="subTitle"/>
          </p:nvPr>
        </p:nvSpPr>
        <p:spPr>
          <a:xfrm>
            <a:off x="1311025" y="2752850"/>
            <a:ext cx="5751600" cy="4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Verdana"/>
                <a:ea typeface="Verdana"/>
                <a:cs typeface="Verdana"/>
                <a:sym typeface="Verdana"/>
              </a:rPr>
              <a:t>Atualizados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 os dados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85" name="Google Shape;58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9175" y="2164188"/>
            <a:ext cx="6100450" cy="247025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41"/>
          <p:cNvSpPr/>
          <p:nvPr/>
        </p:nvSpPr>
        <p:spPr>
          <a:xfrm>
            <a:off x="1207400" y="3126425"/>
            <a:ext cx="6776100" cy="356100"/>
          </a:xfrm>
          <a:prstGeom prst="roundRect">
            <a:avLst>
              <a:gd fmla="val 827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7" name="Google Shape;58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6587" y="3165763"/>
            <a:ext cx="6776125" cy="24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mputer Science &amp; Mathematics Major for College: Statistics by Slidesgo">
  <a:themeElements>
    <a:clrScheme name="Simple Light">
      <a:dk1>
        <a:srgbClr val="1E0F3F"/>
      </a:dk1>
      <a:lt1>
        <a:srgbClr val="FFFFFF"/>
      </a:lt1>
      <a:dk2>
        <a:srgbClr val="F83797"/>
      </a:dk2>
      <a:lt2>
        <a:srgbClr val="4DF5FD"/>
      </a:lt2>
      <a:accent1>
        <a:srgbClr val="2F1C5C"/>
      </a:accent1>
      <a:accent2>
        <a:srgbClr val="3E287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